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3138" r:id="rId5"/>
    <p:sldId id="261" r:id="rId6"/>
    <p:sldId id="282" r:id="rId7"/>
    <p:sldId id="3139" r:id="rId8"/>
    <p:sldId id="355" r:id="rId9"/>
    <p:sldId id="992" r:id="rId10"/>
    <p:sldId id="3141" r:id="rId11"/>
    <p:sldId id="3132" r:id="rId12"/>
    <p:sldId id="274" r:id="rId13"/>
    <p:sldId id="3142" r:id="rId14"/>
    <p:sldId id="260" r:id="rId15"/>
    <p:sldId id="265" r:id="rId16"/>
    <p:sldId id="3140" r:id="rId17"/>
    <p:sldId id="270" r:id="rId18"/>
    <p:sldId id="269" r:id="rId19"/>
    <p:sldId id="3143" r:id="rId20"/>
  </p:sldIdLst>
  <p:sldSz cx="12192000" cy="6858000"/>
  <p:notesSz cx="6858000" cy="9144000"/>
  <p:embeddedFontLst>
    <p:embeddedFont>
      <p:font typeface="Segoe UI" panose="020B0502040204020203" pitchFamily="34" charset="0"/>
      <p:regular r:id="rId24"/>
      <p:bold r:id="rId25"/>
      <p:italic r:id="rId26"/>
      <p:boldItalic r:id="rId27"/>
    </p:embeddedFont>
    <p:embeddedFont>
      <p:font typeface="微软雅黑" panose="020B0503020204020204" pitchFamily="34" charset="-122"/>
      <p:regular r:id="rId28"/>
    </p:embeddedFont>
    <p:embeddedFont>
      <p:font typeface="Century Gothic" panose="020B0502020202020204" pitchFamily="34" charset="0"/>
      <p:regular r:id="rId29"/>
      <p:bold r:id="rId30"/>
      <p:italic r:id="rId31"/>
      <p:boldItalic r:id="rId32"/>
    </p:embeddedFont>
    <p:embeddedFont>
      <p:font typeface="幼圆" panose="02010509060101010101" pitchFamily="49" charset="-122"/>
      <p:regular r:id="rId33"/>
    </p:embeddedFont>
    <p:embeddedFont>
      <p:font typeface="Agency FB" panose="020B0503020202020204" pitchFamily="34" charset="0"/>
      <p:regular r:id="rId34"/>
      <p:bold r:id="rId35"/>
    </p:embeddedFont>
    <p:embeddedFont>
      <p:font typeface="微软雅黑 Light" panose="020B0502040204020203" pitchFamily="34" charset="-122"/>
      <p:regular r:id="rId36"/>
    </p:embeddedFont>
    <p:embeddedFont>
      <p:font typeface="等线" panose="02010600030101010101" charset="-122"/>
      <p:regular r:id="rId37"/>
    </p:embeddedFont>
    <p:embeddedFont>
      <p:font typeface="等线 Light" panose="02010600030101010101" charset="-122"/>
      <p:regular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CAC6"/>
    <a:srgbClr val="9BBBBE"/>
    <a:srgbClr val="9CD7D3"/>
    <a:srgbClr val="79C1BD"/>
    <a:srgbClr val="CFE1EF"/>
    <a:srgbClr val="558B91"/>
    <a:srgbClr val="1C646C"/>
    <a:srgbClr val="5EA2BF"/>
    <a:srgbClr val="69A1B9"/>
    <a:srgbClr val="95C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8" autoAdjust="0"/>
    <p:restoredTop sz="94660"/>
  </p:normalViewPr>
  <p:slideViewPr>
    <p:cSldViewPr snapToGrid="0">
      <p:cViewPr varScale="1">
        <p:scale>
          <a:sx n="109" d="100"/>
          <a:sy n="109" d="100"/>
        </p:scale>
        <p:origin x="8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font" Target="fonts/font15.fntdata"/><Relationship Id="rId37" Type="http://schemas.openxmlformats.org/officeDocument/2006/relationships/font" Target="fonts/font14.fntdata"/><Relationship Id="rId36" Type="http://schemas.openxmlformats.org/officeDocument/2006/relationships/font" Target="fonts/font13.fntdata"/><Relationship Id="rId35" Type="http://schemas.openxmlformats.org/officeDocument/2006/relationships/font" Target="fonts/font12.fntdata"/><Relationship Id="rId34" Type="http://schemas.openxmlformats.org/officeDocument/2006/relationships/font" Target="fonts/font11.fntdata"/><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floor>
    <c:sideWall>
      <c:thickness val="0"/>
    </c:sideWall>
    <c:backWall>
      <c:thickness val="0"/>
    </c:backWall>
    <c:plotArea>
      <c:layout/>
      <c:pie3DChart>
        <c:varyColors val="1"/>
        <c:ser>
          <c:idx val="0"/>
          <c:order val="0"/>
          <c:explosion val="0"/>
          <c:dPt>
            <c:idx val="0"/>
            <c:bubble3D val="0"/>
            <c:explosion val="7"/>
            <c:spPr>
              <a:blipFill>
                <a:blip xmlns:r="http://schemas.openxmlformats.org/officeDocument/2006/relationships" r:embed="rId2"/>
                <a:stretch>
                  <a:fillRect/>
                </a:stretch>
              </a:blipFill>
            </c:spPr>
          </c:dPt>
          <c:dPt>
            <c:idx val="1"/>
            <c:bubble3D val="0"/>
            <c:spPr>
              <a:solidFill>
                <a:schemeClr val="bg1">
                  <a:lumMod val="95000"/>
                </a:schemeClr>
              </a:solidFill>
            </c:spPr>
          </c:dPt>
          <c:dLbls>
            <c:delete val="1"/>
          </c:dLbls>
          <c:val>
            <c:numRef>
              <c:f>Sheet1!$B$2:$B$3</c:f>
              <c:numCache>
                <c:formatCode>0%</c:formatCode>
                <c:ptCount val="2"/>
                <c:pt idx="0">
                  <c:v>0.750000000000008</c:v>
                </c:pt>
                <c:pt idx="1">
                  <c:v>0.25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Lst>
        </c:ser>
        <c:dLbls>
          <c:showLegendKey val="0"/>
          <c:showVal val="1"/>
          <c:showCatName val="0"/>
          <c:showSerName val="0"/>
          <c:showPercent val="0"/>
          <c:showBubbleSize val="0"/>
        </c:dLbls>
      </c:pie3DChart>
    </c:plotArea>
    <c:plotVisOnly val="1"/>
    <c:dispBlanksAs val="zero"/>
    <c:showDLblsOverMax val="0"/>
    <c:extLst>
      <c:ext uri="{0b15fc19-7d7d-44ad-8c2d-2c3a37ce22c3}">
        <chartProps xmlns="https://web.wps.cn/et/2018/main" chartId="{e612e40f-70f2-4a3d-a083-763b93841b23}"/>
      </c:ext>
    </c:extLst>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floor>
    <c:sideWall>
      <c:thickness val="0"/>
    </c:sideWall>
    <c:backWall>
      <c:thickness val="0"/>
    </c:backWall>
    <c:plotArea>
      <c:layout/>
      <c:pie3DChart>
        <c:varyColors val="1"/>
        <c:ser>
          <c:idx val="0"/>
          <c:order val="0"/>
          <c:explosion val="0"/>
          <c:dPt>
            <c:idx val="0"/>
            <c:bubble3D val="0"/>
            <c:explosion val="7"/>
            <c:spPr>
              <a:blipFill>
                <a:blip xmlns:r="http://schemas.openxmlformats.org/officeDocument/2006/relationships" r:embed="rId2"/>
                <a:stretch>
                  <a:fillRect/>
                </a:stretch>
              </a:blipFill>
            </c:spPr>
          </c:dPt>
          <c:dPt>
            <c:idx val="1"/>
            <c:bubble3D val="0"/>
            <c:spPr>
              <a:solidFill>
                <a:schemeClr val="bg1">
                  <a:lumMod val="95000"/>
                </a:schemeClr>
              </a:solidFill>
            </c:spPr>
          </c:dPt>
          <c:dLbls>
            <c:delete val="1"/>
          </c:dLbls>
          <c:val>
            <c:numRef>
              <c:f>Sheet1!$B$2:$B$3</c:f>
              <c:numCache>
                <c:formatCode>0%</c:formatCode>
                <c:ptCount val="2"/>
                <c:pt idx="0">
                  <c:v>0.600000000000001</c:v>
                </c:pt>
                <c:pt idx="1">
                  <c:v>0.4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Lst>
        </c:ser>
        <c:dLbls>
          <c:showLegendKey val="0"/>
          <c:showVal val="1"/>
          <c:showCatName val="0"/>
          <c:showSerName val="0"/>
          <c:showPercent val="0"/>
          <c:showBubbleSize val="0"/>
        </c:dLbls>
      </c:pie3DChart>
    </c:plotArea>
    <c:plotVisOnly val="1"/>
    <c:dispBlanksAs val="zero"/>
    <c:showDLblsOverMax val="0"/>
    <c:extLst>
      <c:ext uri="{0b15fc19-7d7d-44ad-8c2d-2c3a37ce22c3}">
        <chartProps xmlns="https://web.wps.cn/et/2018/main" chartId="{fdb5be0c-2094-4cb8-a89c-e018c803e856}"/>
      </c:ext>
    </c:extLst>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floor>
    <c:sideWall>
      <c:thickness val="0"/>
    </c:sideWall>
    <c:backWall>
      <c:thickness val="0"/>
    </c:backWall>
    <c:plotArea>
      <c:layout/>
      <c:pie3DChart>
        <c:varyColors val="1"/>
        <c:ser>
          <c:idx val="0"/>
          <c:order val="0"/>
          <c:explosion val="0"/>
          <c:dPt>
            <c:idx val="0"/>
            <c:bubble3D val="0"/>
            <c:explosion val="7"/>
            <c:spPr>
              <a:blipFill>
                <a:blip xmlns:r="http://schemas.openxmlformats.org/officeDocument/2006/relationships" r:embed="rId2"/>
                <a:stretch>
                  <a:fillRect/>
                </a:stretch>
              </a:blipFill>
            </c:spPr>
          </c:dPt>
          <c:dPt>
            <c:idx val="1"/>
            <c:bubble3D val="0"/>
            <c:spPr>
              <a:solidFill>
                <a:schemeClr val="bg1">
                  <a:lumMod val="95000"/>
                </a:schemeClr>
              </a:solidFill>
            </c:spPr>
          </c:dPt>
          <c:dLbls>
            <c:delete val="1"/>
          </c:dLbls>
          <c:val>
            <c:numRef>
              <c:f>Sheet1!$B$2:$B$3</c:f>
              <c:numCache>
                <c:formatCode>0%</c:formatCode>
                <c:ptCount val="2"/>
                <c:pt idx="0">
                  <c:v>0.45</c:v>
                </c:pt>
                <c:pt idx="1">
                  <c:v>0.600000000000001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Lst>
        </c:ser>
        <c:dLbls>
          <c:showLegendKey val="0"/>
          <c:showVal val="1"/>
          <c:showCatName val="0"/>
          <c:showSerName val="0"/>
          <c:showPercent val="0"/>
          <c:showBubbleSize val="0"/>
        </c:dLbls>
      </c:pie3DChart>
    </c:plotArea>
    <c:plotVisOnly val="1"/>
    <c:dispBlanksAs val="zero"/>
    <c:showDLblsOverMax val="0"/>
    <c:extLst>
      <c:ext uri="{0b15fc19-7d7d-44ad-8c2d-2c3a37ce22c3}">
        <chartProps xmlns="https://web.wps.cn/et/2018/main" chartId="{0f236cc2-853b-46f8-b8ae-8cc8f95061df}"/>
      </c:ext>
    </c:extLst>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floor>
    <c:sideWall>
      <c:thickness val="0"/>
    </c:sideWall>
    <c:backWall>
      <c:thickness val="0"/>
    </c:backWall>
    <c:plotArea>
      <c:layout/>
      <c:pie3DChart>
        <c:varyColors val="1"/>
        <c:ser>
          <c:idx val="0"/>
          <c:order val="0"/>
          <c:explosion val="0"/>
          <c:dPt>
            <c:idx val="0"/>
            <c:bubble3D val="0"/>
            <c:explosion val="7"/>
            <c:spPr>
              <a:blipFill>
                <a:blip xmlns:r="http://schemas.openxmlformats.org/officeDocument/2006/relationships" r:embed="rId2"/>
                <a:stretch>
                  <a:fillRect/>
                </a:stretch>
              </a:blipFill>
            </c:spPr>
          </c:dPt>
          <c:dPt>
            <c:idx val="1"/>
            <c:bubble3D val="0"/>
            <c:spPr>
              <a:solidFill>
                <a:schemeClr val="bg1">
                  <a:lumMod val="95000"/>
                </a:schemeClr>
              </a:solidFill>
            </c:spPr>
          </c:dPt>
          <c:dLbls>
            <c:delete val="1"/>
          </c:dLbls>
          <c:val>
            <c:numRef>
              <c:f>Sheet1!$B$2:$B$3</c:f>
              <c:numCache>
                <c:formatCode>0%</c:formatCode>
                <c:ptCount val="2"/>
                <c:pt idx="0">
                  <c:v>0.2</c:v>
                </c:pt>
                <c:pt idx="1">
                  <c:v>0.8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Lst>
        </c:ser>
        <c:dLbls>
          <c:showLegendKey val="0"/>
          <c:showVal val="1"/>
          <c:showCatName val="0"/>
          <c:showSerName val="0"/>
          <c:showPercent val="0"/>
          <c:showBubbleSize val="0"/>
        </c:dLbls>
      </c:pie3DChart>
    </c:plotArea>
    <c:plotVisOnly val="1"/>
    <c:dispBlanksAs val="zero"/>
    <c:showDLblsOverMax val="0"/>
    <c:extLst>
      <c:ext uri="{0b15fc19-7d7d-44ad-8c2d-2c3a37ce22c3}">
        <chartProps xmlns="https://web.wps.cn/et/2018/main" chartId="{ccdb11f6-a1ac-426c-8900-5cea59deb117}"/>
      </c:ext>
    </c:extLst>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1F706-B818-439D-B0F5-1FB90D21150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AC006-361F-4AA8-B67B-76860FFCD28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E6A57-F93F-4043-ABFB-320706E9B7A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E6A57-F93F-4043-ABFB-320706E9B7A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888" y="1431925"/>
            <a:ext cx="6872287" cy="38655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FC5F9A-03A2-4CBD-831C-BE6E2EBDD6C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0D327CE-9B67-4772-ACD1-5251DF3689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3498B-35F4-4A04-A4C6-EF8A05DFBF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0D327CE-9B67-4772-ACD1-5251DF3689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3498B-35F4-4A04-A4C6-EF8A05DFBF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0D327CE-9B67-4772-ACD1-5251DF3689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3498B-35F4-4A04-A4C6-EF8A05DFBF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4" name="图片占位符 13"/>
          <p:cNvSpPr>
            <a:spLocks noGrp="1"/>
          </p:cNvSpPr>
          <p:nvPr>
            <p:ph type="pic" sz="quarter" idx="14"/>
          </p:nvPr>
        </p:nvSpPr>
        <p:spPr>
          <a:xfrm>
            <a:off x="9160924" y="2248783"/>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5366266" y="1772531"/>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7263596" y="2248781"/>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8" name="图片占位符 17"/>
          <p:cNvSpPr>
            <a:spLocks noGrp="1"/>
          </p:cNvSpPr>
          <p:nvPr>
            <p:ph type="pic" sz="quarter" idx="10"/>
          </p:nvPr>
        </p:nvSpPr>
        <p:spPr>
          <a:xfrm>
            <a:off x="1571606" y="2248779"/>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3468936" y="2248779"/>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38226" y="1866901"/>
            <a:ext cx="3143250" cy="3946525"/>
          </a:xfrm>
          <a:custGeom>
            <a:avLst/>
            <a:gdLst>
              <a:gd name="connsiteX0" fmla="*/ 0 w 3143250"/>
              <a:gd name="connsiteY0" fmla="*/ 0 h 3946525"/>
              <a:gd name="connsiteX1" fmla="*/ 3143250 w 3143250"/>
              <a:gd name="connsiteY1" fmla="*/ 0 h 3946525"/>
              <a:gd name="connsiteX2" fmla="*/ 3143250 w 3143250"/>
              <a:gd name="connsiteY2" fmla="*/ 3946525 h 3946525"/>
              <a:gd name="connsiteX3" fmla="*/ 0 w 3143250"/>
              <a:gd name="connsiteY3" fmla="*/ 3946525 h 3946525"/>
            </a:gdLst>
            <a:ahLst/>
            <a:cxnLst>
              <a:cxn ang="0">
                <a:pos x="connsiteX0" y="connsiteY0"/>
              </a:cxn>
              <a:cxn ang="0">
                <a:pos x="connsiteX1" y="connsiteY1"/>
              </a:cxn>
              <a:cxn ang="0">
                <a:pos x="connsiteX2" y="connsiteY2"/>
              </a:cxn>
              <a:cxn ang="0">
                <a:pos x="connsiteX3" y="connsiteY3"/>
              </a:cxn>
            </a:cxnLst>
            <a:rect l="l" t="t" r="r" b="b"/>
            <a:pathLst>
              <a:path w="3143250" h="3946525">
                <a:moveTo>
                  <a:pt x="0" y="0"/>
                </a:moveTo>
                <a:lnTo>
                  <a:pt x="3143250" y="0"/>
                </a:lnTo>
                <a:lnTo>
                  <a:pt x="3143250" y="3946525"/>
                </a:lnTo>
                <a:lnTo>
                  <a:pt x="0" y="3946525"/>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6905625" y="1866901"/>
            <a:ext cx="4248150" cy="1910119"/>
          </a:xfrm>
          <a:custGeom>
            <a:avLst/>
            <a:gdLst>
              <a:gd name="connsiteX0" fmla="*/ 0 w 4248150"/>
              <a:gd name="connsiteY0" fmla="*/ 0 h 1910119"/>
              <a:gd name="connsiteX1" fmla="*/ 4248150 w 4248150"/>
              <a:gd name="connsiteY1" fmla="*/ 0 h 1910119"/>
              <a:gd name="connsiteX2" fmla="*/ 4248150 w 4248150"/>
              <a:gd name="connsiteY2" fmla="*/ 1910119 h 1910119"/>
              <a:gd name="connsiteX3" fmla="*/ 0 w 4248150"/>
              <a:gd name="connsiteY3" fmla="*/ 1910119 h 1910119"/>
            </a:gdLst>
            <a:ahLst/>
            <a:cxnLst>
              <a:cxn ang="0">
                <a:pos x="connsiteX0" y="connsiteY0"/>
              </a:cxn>
              <a:cxn ang="0">
                <a:pos x="connsiteX1" y="connsiteY1"/>
              </a:cxn>
              <a:cxn ang="0">
                <a:pos x="connsiteX2" y="connsiteY2"/>
              </a:cxn>
              <a:cxn ang="0">
                <a:pos x="connsiteX3" y="connsiteY3"/>
              </a:cxn>
            </a:cxnLst>
            <a:rect l="l" t="t" r="r" b="b"/>
            <a:pathLst>
              <a:path w="4248150" h="1910119">
                <a:moveTo>
                  <a:pt x="0" y="0"/>
                </a:moveTo>
                <a:lnTo>
                  <a:pt x="4248150" y="0"/>
                </a:lnTo>
                <a:lnTo>
                  <a:pt x="4248150" y="1910119"/>
                </a:lnTo>
                <a:lnTo>
                  <a:pt x="0" y="1910119"/>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905625" y="3903307"/>
            <a:ext cx="4248150" cy="1910119"/>
          </a:xfrm>
          <a:custGeom>
            <a:avLst/>
            <a:gdLst>
              <a:gd name="connsiteX0" fmla="*/ 0 w 4248150"/>
              <a:gd name="connsiteY0" fmla="*/ 0 h 1910119"/>
              <a:gd name="connsiteX1" fmla="*/ 4248150 w 4248150"/>
              <a:gd name="connsiteY1" fmla="*/ 0 h 1910119"/>
              <a:gd name="connsiteX2" fmla="*/ 4248150 w 4248150"/>
              <a:gd name="connsiteY2" fmla="*/ 1910119 h 1910119"/>
              <a:gd name="connsiteX3" fmla="*/ 0 w 4248150"/>
              <a:gd name="connsiteY3" fmla="*/ 1910119 h 1910119"/>
            </a:gdLst>
            <a:ahLst/>
            <a:cxnLst>
              <a:cxn ang="0">
                <a:pos x="connsiteX0" y="connsiteY0"/>
              </a:cxn>
              <a:cxn ang="0">
                <a:pos x="connsiteX1" y="connsiteY1"/>
              </a:cxn>
              <a:cxn ang="0">
                <a:pos x="connsiteX2" y="connsiteY2"/>
              </a:cxn>
              <a:cxn ang="0">
                <a:pos x="connsiteX3" y="connsiteY3"/>
              </a:cxn>
            </a:cxnLst>
            <a:rect l="l" t="t" r="r" b="b"/>
            <a:pathLst>
              <a:path w="4248150" h="1910119">
                <a:moveTo>
                  <a:pt x="0" y="0"/>
                </a:moveTo>
                <a:lnTo>
                  <a:pt x="4248150" y="0"/>
                </a:lnTo>
                <a:lnTo>
                  <a:pt x="4248150" y="1910119"/>
                </a:lnTo>
                <a:lnTo>
                  <a:pt x="0" y="1910119"/>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0D327CE-9B67-4772-ACD1-5251DF3689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3498B-35F4-4A04-A4C6-EF8A05DFBF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70D327CE-9B67-4772-ACD1-5251DF3689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3498B-35F4-4A04-A4C6-EF8A05DFBF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0D327CE-9B67-4772-ACD1-5251DF36897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63498B-35F4-4A04-A4C6-EF8A05DFBF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0D327CE-9B67-4772-ACD1-5251DF36897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F63498B-35F4-4A04-A4C6-EF8A05DFBF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0D327CE-9B67-4772-ACD1-5251DF36897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63498B-35F4-4A04-A4C6-EF8A05DFBF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D327CE-9B67-4772-ACD1-5251DF36897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F63498B-35F4-4A04-A4C6-EF8A05DFBF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0D327CE-9B67-4772-ACD1-5251DF36897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63498B-35F4-4A04-A4C6-EF8A05DFBF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0D327CE-9B67-4772-ACD1-5251DF36897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63498B-35F4-4A04-A4C6-EF8A05DFBF5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327CE-9B67-4772-ACD1-5251DF36897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3498B-35F4-4A04-A4C6-EF8A05DFBF5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3.xml"/><Relationship Id="rId5" Type="http://schemas.openxmlformats.org/officeDocument/2006/relationships/tags" Target="../tags/tag2.xml"/><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7.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pic>
        <p:nvPicPr>
          <p:cNvPr id="18" name="图片 17"/>
          <p:cNvPicPr>
            <a:picLocks noChangeAspect="1"/>
          </p:cNvPicPr>
          <p:nvPr/>
        </p:nvPicPr>
        <p:blipFill rotWithShape="1">
          <a:blip r:embed="rId2" cstate="screen"/>
          <a:srcRect l="3075" t="15691" r="14827" b="28320"/>
          <a:stretch>
            <a:fillRect/>
          </a:stretch>
        </p:blipFill>
        <p:spPr>
          <a:xfrm>
            <a:off x="424815" y="464820"/>
            <a:ext cx="11342370" cy="5927725"/>
          </a:xfrm>
          <a:prstGeom prst="rect">
            <a:avLst/>
          </a:prstGeom>
        </p:spPr>
      </p:pic>
      <p:sp>
        <p:nvSpPr>
          <p:cNvPr id="6" name="矩形 5"/>
          <p:cNvSpPr/>
          <p:nvPr/>
        </p:nvSpPr>
        <p:spPr>
          <a:xfrm>
            <a:off x="5061268" y="247107"/>
            <a:ext cx="2069465" cy="128016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稻壳儿原创设计师【ainippt】_10"/>
          <p:cNvSpPr/>
          <p:nvPr>
            <p:custDataLst>
              <p:tags r:id="rId3"/>
            </p:custDataLst>
          </p:nvPr>
        </p:nvSpPr>
        <p:spPr>
          <a:xfrm flipH="1">
            <a:off x="5695950" y="627595"/>
            <a:ext cx="800100" cy="556936"/>
          </a:xfrm>
          <a:custGeom>
            <a:avLst/>
            <a:gdLst/>
            <a:ahLst/>
            <a:cxnLst>
              <a:cxn ang="0">
                <a:pos x="1666326007" y="1169760"/>
              </a:cxn>
              <a:cxn ang="0">
                <a:pos x="1361339163" y="1169760"/>
              </a:cxn>
              <a:cxn ang="0">
                <a:pos x="1132307121" y="1169760"/>
              </a:cxn>
              <a:cxn ang="0">
                <a:pos x="980398166" y="201188941"/>
              </a:cxn>
              <a:cxn ang="0">
                <a:pos x="848353964" y="464372553"/>
              </a:cxn>
              <a:cxn ang="0">
                <a:pos x="720984203" y="718198735"/>
              </a:cxn>
              <a:cxn ang="0">
                <a:pos x="608804754" y="942782222"/>
              </a:cxn>
              <a:cxn ang="0">
                <a:pos x="528176160" y="781363165"/>
              </a:cxn>
              <a:cxn ang="0">
                <a:pos x="364581751" y="456184884"/>
              </a:cxn>
              <a:cxn ang="0">
                <a:pos x="236043704" y="198850070"/>
              </a:cxn>
              <a:cxn ang="0">
                <a:pos x="219683809" y="167267855"/>
              </a:cxn>
              <a:cxn ang="0">
                <a:pos x="470918473" y="167267855"/>
              </a:cxn>
              <a:cxn ang="0">
                <a:pos x="566738027" y="167267855"/>
              </a:cxn>
              <a:cxn ang="0">
                <a:pos x="641523895" y="315820204"/>
              </a:cxn>
              <a:cxn ang="0">
                <a:pos x="758377136" y="546252490"/>
              </a:cxn>
              <a:cxn ang="0">
                <a:pos x="842511237" y="382493265"/>
              </a:cxn>
              <a:cxn ang="0">
                <a:pos x="846016744" y="350911698"/>
              </a:cxn>
              <a:cxn ang="0">
                <a:pos x="735006229" y="129837490"/>
              </a:cxn>
              <a:cxn ang="0">
                <a:pos x="597119948" y="1169760"/>
              </a:cxn>
              <a:cxn ang="0">
                <a:pos x="172942642" y="1169760"/>
              </a:cxn>
              <a:cxn ang="0">
                <a:pos x="35055713" y="17545747"/>
              </a:cxn>
              <a:cxn ang="0">
                <a:pos x="22201973" y="143873958"/>
              </a:cxn>
              <a:cxn ang="0">
                <a:pos x="127369761" y="354420329"/>
              </a:cxn>
              <a:cxn ang="0">
                <a:pos x="290964170" y="680768370"/>
              </a:cxn>
              <a:cxn ang="0">
                <a:pos x="446379279" y="990739776"/>
              </a:cxn>
              <a:cxn ang="0">
                <a:pos x="529345094" y="1155668112"/>
              </a:cxn>
              <a:cxn ang="0">
                <a:pos x="611141974" y="1211813984"/>
              </a:cxn>
              <a:cxn ang="0">
                <a:pos x="691770568" y="1148650203"/>
              </a:cxn>
              <a:cxn ang="0">
                <a:pos x="835500224" y="860902934"/>
              </a:cxn>
              <a:cxn ang="0">
                <a:pos x="876398664" y="782532277"/>
              </a:cxn>
              <a:cxn ang="0">
                <a:pos x="973387153" y="587192134"/>
              </a:cxn>
              <a:cxn ang="0">
                <a:pos x="1030644839" y="471391111"/>
              </a:cxn>
              <a:cxn ang="0">
                <a:pos x="1045835800" y="440978656"/>
              </a:cxn>
              <a:cxn ang="0">
                <a:pos x="1166194548" y="202358701"/>
              </a:cxn>
              <a:cxn ang="0">
                <a:pos x="1183722729" y="167267855"/>
              </a:cxn>
              <a:cxn ang="0">
                <a:pos x="1292396023" y="167267855"/>
              </a:cxn>
              <a:cxn ang="0">
                <a:pos x="1528439079" y="167267855"/>
              </a:cxn>
              <a:cxn ang="0">
                <a:pos x="1492215079" y="244468105"/>
              </a:cxn>
              <a:cxn ang="0">
                <a:pos x="1343811631" y="540403691"/>
              </a:cxn>
              <a:cxn ang="0">
                <a:pos x="1190733742" y="846866466"/>
              </a:cxn>
              <a:cxn ang="0">
                <a:pos x="1142823640" y="940442703"/>
              </a:cxn>
              <a:cxn ang="0">
                <a:pos x="1091408681" y="841017668"/>
              </a:cxn>
              <a:cxn ang="0">
                <a:pos x="997925699" y="655034954"/>
              </a:cxn>
              <a:cxn ang="0">
                <a:pos x="992083620" y="642168246"/>
              </a:cxn>
              <a:cxn ang="0">
                <a:pos x="899769572" y="830490479"/>
              </a:cxn>
              <a:cxn ang="0">
                <a:pos x="1018959386" y="1066770914"/>
              </a:cxn>
              <a:cxn ang="0">
                <a:pos x="1165026262" y="1208305353"/>
              </a:cxn>
              <a:cxn ang="0">
                <a:pos x="1223452883" y="1152159482"/>
              </a:cxn>
              <a:cxn ang="0">
                <a:pos x="1320440723" y="959158210"/>
              </a:cxn>
              <a:cxn ang="0">
                <a:pos x="1489877859" y="619943460"/>
              </a:cxn>
              <a:cxn ang="0">
                <a:pos x="1656977774" y="288917028"/>
              </a:cxn>
              <a:cxn ang="0">
                <a:pos x="1739943588" y="122818932"/>
              </a:cxn>
            </a:cxnLst>
            <a:rect l="0" t="0" r="0" b="0"/>
            <a:pathLst>
              <a:path w="1497" h="1041">
                <a:moveTo>
                  <a:pt x="1497" y="68"/>
                </a:moveTo>
                <a:cubicBezTo>
                  <a:pt x="1495" y="46"/>
                  <a:pt x="1484" y="25"/>
                  <a:pt x="1466" y="13"/>
                </a:cubicBezTo>
                <a:cubicBezTo>
                  <a:pt x="1454" y="5"/>
                  <a:pt x="1440" y="1"/>
                  <a:pt x="1426" y="1"/>
                </a:cubicBezTo>
                <a:cubicBezTo>
                  <a:pt x="1420" y="0"/>
                  <a:pt x="1414" y="1"/>
                  <a:pt x="1408" y="1"/>
                </a:cubicBezTo>
                <a:cubicBezTo>
                  <a:pt x="1374" y="1"/>
                  <a:pt x="1341" y="1"/>
                  <a:pt x="1307" y="1"/>
                </a:cubicBezTo>
                <a:cubicBezTo>
                  <a:pt x="1260" y="1"/>
                  <a:pt x="1213" y="1"/>
                  <a:pt x="1165" y="1"/>
                </a:cubicBezTo>
                <a:cubicBezTo>
                  <a:pt x="1122" y="1"/>
                  <a:pt x="1078" y="1"/>
                  <a:pt x="1035" y="1"/>
                </a:cubicBezTo>
                <a:cubicBezTo>
                  <a:pt x="1013" y="1"/>
                  <a:pt x="992" y="1"/>
                  <a:pt x="970" y="1"/>
                </a:cubicBezTo>
                <a:cubicBezTo>
                  <a:pt x="970" y="1"/>
                  <a:pt x="969" y="1"/>
                  <a:pt x="969" y="1"/>
                </a:cubicBezTo>
                <a:cubicBezTo>
                  <a:pt x="942" y="1"/>
                  <a:pt x="917" y="17"/>
                  <a:pt x="905" y="41"/>
                </a:cubicBezTo>
                <a:cubicBezTo>
                  <a:pt x="900" y="50"/>
                  <a:pt x="896" y="58"/>
                  <a:pt x="892" y="67"/>
                </a:cubicBezTo>
                <a:cubicBezTo>
                  <a:pt x="874" y="102"/>
                  <a:pt x="857" y="137"/>
                  <a:pt x="839" y="172"/>
                </a:cubicBezTo>
                <a:cubicBezTo>
                  <a:pt x="824" y="202"/>
                  <a:pt x="808" y="233"/>
                  <a:pt x="793" y="263"/>
                </a:cubicBezTo>
                <a:cubicBezTo>
                  <a:pt x="788" y="274"/>
                  <a:pt x="782" y="285"/>
                  <a:pt x="776" y="297"/>
                </a:cubicBezTo>
                <a:cubicBezTo>
                  <a:pt x="759" y="330"/>
                  <a:pt x="743" y="364"/>
                  <a:pt x="726" y="397"/>
                </a:cubicBezTo>
                <a:cubicBezTo>
                  <a:pt x="708" y="432"/>
                  <a:pt x="691" y="467"/>
                  <a:pt x="673" y="502"/>
                </a:cubicBezTo>
                <a:cubicBezTo>
                  <a:pt x="667" y="514"/>
                  <a:pt x="661" y="526"/>
                  <a:pt x="655" y="538"/>
                </a:cubicBezTo>
                <a:cubicBezTo>
                  <a:pt x="643" y="563"/>
                  <a:pt x="630" y="589"/>
                  <a:pt x="617" y="614"/>
                </a:cubicBezTo>
                <a:cubicBezTo>
                  <a:pt x="598" y="652"/>
                  <a:pt x="579" y="690"/>
                  <a:pt x="560" y="728"/>
                </a:cubicBezTo>
                <a:cubicBezTo>
                  <a:pt x="548" y="752"/>
                  <a:pt x="535" y="777"/>
                  <a:pt x="523" y="802"/>
                </a:cubicBezTo>
                <a:cubicBezTo>
                  <a:pt x="522" y="803"/>
                  <a:pt x="521" y="804"/>
                  <a:pt x="521" y="806"/>
                </a:cubicBezTo>
                <a:cubicBezTo>
                  <a:pt x="518" y="800"/>
                  <a:pt x="515" y="794"/>
                  <a:pt x="512" y="788"/>
                </a:cubicBezTo>
                <a:cubicBezTo>
                  <a:pt x="504" y="772"/>
                  <a:pt x="496" y="756"/>
                  <a:pt x="488" y="739"/>
                </a:cubicBezTo>
                <a:cubicBezTo>
                  <a:pt x="476" y="716"/>
                  <a:pt x="464" y="692"/>
                  <a:pt x="452" y="668"/>
                </a:cubicBezTo>
                <a:cubicBezTo>
                  <a:pt x="437" y="639"/>
                  <a:pt x="423" y="610"/>
                  <a:pt x="408" y="581"/>
                </a:cubicBezTo>
                <a:cubicBezTo>
                  <a:pt x="392" y="550"/>
                  <a:pt x="376" y="518"/>
                  <a:pt x="360" y="486"/>
                </a:cubicBezTo>
                <a:cubicBezTo>
                  <a:pt x="344" y="454"/>
                  <a:pt x="328" y="422"/>
                  <a:pt x="312" y="390"/>
                </a:cubicBezTo>
                <a:cubicBezTo>
                  <a:pt x="297" y="360"/>
                  <a:pt x="282" y="330"/>
                  <a:pt x="267" y="300"/>
                </a:cubicBezTo>
                <a:cubicBezTo>
                  <a:pt x="254" y="275"/>
                  <a:pt x="242" y="250"/>
                  <a:pt x="229" y="224"/>
                </a:cubicBezTo>
                <a:cubicBezTo>
                  <a:pt x="220" y="206"/>
                  <a:pt x="211" y="188"/>
                  <a:pt x="202" y="170"/>
                </a:cubicBezTo>
                <a:cubicBezTo>
                  <a:pt x="199" y="164"/>
                  <a:pt x="196" y="159"/>
                  <a:pt x="193" y="153"/>
                </a:cubicBezTo>
                <a:cubicBezTo>
                  <a:pt x="192" y="150"/>
                  <a:pt x="189" y="147"/>
                  <a:pt x="189" y="144"/>
                </a:cubicBezTo>
                <a:cubicBezTo>
                  <a:pt x="189" y="144"/>
                  <a:pt x="188" y="143"/>
                  <a:pt x="188" y="143"/>
                </a:cubicBezTo>
                <a:cubicBezTo>
                  <a:pt x="200" y="143"/>
                  <a:pt x="212" y="143"/>
                  <a:pt x="224" y="143"/>
                </a:cubicBezTo>
                <a:cubicBezTo>
                  <a:pt x="252" y="143"/>
                  <a:pt x="280" y="143"/>
                  <a:pt x="308" y="143"/>
                </a:cubicBezTo>
                <a:cubicBezTo>
                  <a:pt x="340" y="143"/>
                  <a:pt x="371" y="143"/>
                  <a:pt x="403" y="143"/>
                </a:cubicBezTo>
                <a:cubicBezTo>
                  <a:pt x="426" y="143"/>
                  <a:pt x="449" y="143"/>
                  <a:pt x="472" y="143"/>
                </a:cubicBezTo>
                <a:cubicBezTo>
                  <a:pt x="475" y="143"/>
                  <a:pt x="478" y="143"/>
                  <a:pt x="481" y="143"/>
                </a:cubicBezTo>
                <a:cubicBezTo>
                  <a:pt x="482" y="143"/>
                  <a:pt x="484" y="143"/>
                  <a:pt x="485" y="143"/>
                </a:cubicBezTo>
                <a:cubicBezTo>
                  <a:pt x="487" y="144"/>
                  <a:pt x="487" y="146"/>
                  <a:pt x="488" y="148"/>
                </a:cubicBezTo>
                <a:cubicBezTo>
                  <a:pt x="496" y="163"/>
                  <a:pt x="503" y="178"/>
                  <a:pt x="511" y="193"/>
                </a:cubicBezTo>
                <a:cubicBezTo>
                  <a:pt x="524" y="219"/>
                  <a:pt x="537" y="244"/>
                  <a:pt x="549" y="270"/>
                </a:cubicBezTo>
                <a:cubicBezTo>
                  <a:pt x="564" y="299"/>
                  <a:pt x="578" y="327"/>
                  <a:pt x="593" y="356"/>
                </a:cubicBezTo>
                <a:cubicBezTo>
                  <a:pt x="605" y="380"/>
                  <a:pt x="617" y="404"/>
                  <a:pt x="629" y="429"/>
                </a:cubicBezTo>
                <a:cubicBezTo>
                  <a:pt x="636" y="442"/>
                  <a:pt x="642" y="454"/>
                  <a:pt x="649" y="467"/>
                </a:cubicBezTo>
                <a:cubicBezTo>
                  <a:pt x="649" y="468"/>
                  <a:pt x="649" y="469"/>
                  <a:pt x="650" y="469"/>
                </a:cubicBezTo>
                <a:cubicBezTo>
                  <a:pt x="664" y="440"/>
                  <a:pt x="679" y="411"/>
                  <a:pt x="693" y="382"/>
                </a:cubicBezTo>
                <a:cubicBezTo>
                  <a:pt x="703" y="363"/>
                  <a:pt x="712" y="345"/>
                  <a:pt x="721" y="327"/>
                </a:cubicBezTo>
                <a:cubicBezTo>
                  <a:pt x="723" y="322"/>
                  <a:pt x="726" y="317"/>
                  <a:pt x="728" y="312"/>
                </a:cubicBezTo>
                <a:cubicBezTo>
                  <a:pt x="729" y="311"/>
                  <a:pt x="729" y="311"/>
                  <a:pt x="729" y="309"/>
                </a:cubicBezTo>
                <a:cubicBezTo>
                  <a:pt x="728" y="306"/>
                  <a:pt x="726" y="303"/>
                  <a:pt x="724" y="300"/>
                </a:cubicBezTo>
                <a:cubicBezTo>
                  <a:pt x="721" y="295"/>
                  <a:pt x="718" y="289"/>
                  <a:pt x="716" y="284"/>
                </a:cubicBezTo>
                <a:cubicBezTo>
                  <a:pt x="707" y="267"/>
                  <a:pt x="699" y="250"/>
                  <a:pt x="691" y="234"/>
                </a:cubicBezTo>
                <a:cubicBezTo>
                  <a:pt x="670" y="193"/>
                  <a:pt x="650" y="152"/>
                  <a:pt x="629" y="111"/>
                </a:cubicBezTo>
                <a:cubicBezTo>
                  <a:pt x="617" y="87"/>
                  <a:pt x="606" y="64"/>
                  <a:pt x="594" y="40"/>
                </a:cubicBezTo>
                <a:cubicBezTo>
                  <a:pt x="581" y="16"/>
                  <a:pt x="556" y="2"/>
                  <a:pt x="529" y="1"/>
                </a:cubicBezTo>
                <a:cubicBezTo>
                  <a:pt x="523" y="0"/>
                  <a:pt x="517" y="1"/>
                  <a:pt x="511" y="1"/>
                </a:cubicBezTo>
                <a:cubicBezTo>
                  <a:pt x="478" y="1"/>
                  <a:pt x="446" y="1"/>
                  <a:pt x="414" y="1"/>
                </a:cubicBezTo>
                <a:cubicBezTo>
                  <a:pt x="368" y="1"/>
                  <a:pt x="322" y="1"/>
                  <a:pt x="277" y="1"/>
                </a:cubicBezTo>
                <a:cubicBezTo>
                  <a:pt x="234" y="1"/>
                  <a:pt x="191" y="1"/>
                  <a:pt x="148" y="1"/>
                </a:cubicBezTo>
                <a:cubicBezTo>
                  <a:pt x="124" y="1"/>
                  <a:pt x="100" y="1"/>
                  <a:pt x="76" y="1"/>
                </a:cubicBezTo>
                <a:cubicBezTo>
                  <a:pt x="75" y="1"/>
                  <a:pt x="74" y="1"/>
                  <a:pt x="73" y="1"/>
                </a:cubicBezTo>
                <a:cubicBezTo>
                  <a:pt x="57" y="2"/>
                  <a:pt x="42" y="6"/>
                  <a:pt x="30" y="15"/>
                </a:cubicBezTo>
                <a:cubicBezTo>
                  <a:pt x="17" y="25"/>
                  <a:pt x="8" y="38"/>
                  <a:pt x="4" y="53"/>
                </a:cubicBezTo>
                <a:cubicBezTo>
                  <a:pt x="0" y="71"/>
                  <a:pt x="2" y="88"/>
                  <a:pt x="9" y="104"/>
                </a:cubicBezTo>
                <a:cubicBezTo>
                  <a:pt x="12" y="111"/>
                  <a:pt x="16" y="117"/>
                  <a:pt x="19" y="123"/>
                </a:cubicBezTo>
                <a:cubicBezTo>
                  <a:pt x="26" y="137"/>
                  <a:pt x="33" y="151"/>
                  <a:pt x="40" y="165"/>
                </a:cubicBezTo>
                <a:cubicBezTo>
                  <a:pt x="50" y="186"/>
                  <a:pt x="61" y="206"/>
                  <a:pt x="71" y="227"/>
                </a:cubicBezTo>
                <a:cubicBezTo>
                  <a:pt x="84" y="252"/>
                  <a:pt x="96" y="278"/>
                  <a:pt x="109" y="303"/>
                </a:cubicBezTo>
                <a:cubicBezTo>
                  <a:pt x="124" y="332"/>
                  <a:pt x="138" y="361"/>
                  <a:pt x="153" y="390"/>
                </a:cubicBezTo>
                <a:cubicBezTo>
                  <a:pt x="169" y="422"/>
                  <a:pt x="185" y="453"/>
                  <a:pt x="200" y="485"/>
                </a:cubicBezTo>
                <a:cubicBezTo>
                  <a:pt x="217" y="517"/>
                  <a:pt x="233" y="549"/>
                  <a:pt x="249" y="582"/>
                </a:cubicBezTo>
                <a:cubicBezTo>
                  <a:pt x="265" y="614"/>
                  <a:pt x="281" y="645"/>
                  <a:pt x="297" y="677"/>
                </a:cubicBezTo>
                <a:cubicBezTo>
                  <a:pt x="312" y="707"/>
                  <a:pt x="327" y="737"/>
                  <a:pt x="342" y="767"/>
                </a:cubicBezTo>
                <a:cubicBezTo>
                  <a:pt x="356" y="794"/>
                  <a:pt x="369" y="820"/>
                  <a:pt x="382" y="847"/>
                </a:cubicBezTo>
                <a:cubicBezTo>
                  <a:pt x="393" y="869"/>
                  <a:pt x="405" y="891"/>
                  <a:pt x="416" y="913"/>
                </a:cubicBezTo>
                <a:cubicBezTo>
                  <a:pt x="424" y="929"/>
                  <a:pt x="432" y="945"/>
                  <a:pt x="440" y="961"/>
                </a:cubicBezTo>
                <a:cubicBezTo>
                  <a:pt x="444" y="970"/>
                  <a:pt x="449" y="979"/>
                  <a:pt x="453" y="988"/>
                </a:cubicBezTo>
                <a:cubicBezTo>
                  <a:pt x="454" y="989"/>
                  <a:pt x="454" y="990"/>
                  <a:pt x="455" y="991"/>
                </a:cubicBezTo>
                <a:cubicBezTo>
                  <a:pt x="460" y="1004"/>
                  <a:pt x="468" y="1014"/>
                  <a:pt x="479" y="1023"/>
                </a:cubicBezTo>
                <a:cubicBezTo>
                  <a:pt x="492" y="1032"/>
                  <a:pt x="507" y="1036"/>
                  <a:pt x="523" y="1036"/>
                </a:cubicBezTo>
                <a:cubicBezTo>
                  <a:pt x="538" y="1035"/>
                  <a:pt x="553" y="1030"/>
                  <a:pt x="565" y="1021"/>
                </a:cubicBezTo>
                <a:cubicBezTo>
                  <a:pt x="575" y="1013"/>
                  <a:pt x="582" y="1003"/>
                  <a:pt x="587" y="991"/>
                </a:cubicBezTo>
                <a:cubicBezTo>
                  <a:pt x="589" y="988"/>
                  <a:pt x="590" y="985"/>
                  <a:pt x="592" y="982"/>
                </a:cubicBezTo>
                <a:cubicBezTo>
                  <a:pt x="602" y="961"/>
                  <a:pt x="612" y="940"/>
                  <a:pt x="623" y="920"/>
                </a:cubicBezTo>
                <a:cubicBezTo>
                  <a:pt x="638" y="889"/>
                  <a:pt x="654" y="859"/>
                  <a:pt x="669" y="828"/>
                </a:cubicBezTo>
                <a:cubicBezTo>
                  <a:pt x="684" y="798"/>
                  <a:pt x="700" y="767"/>
                  <a:pt x="715" y="736"/>
                </a:cubicBezTo>
                <a:cubicBezTo>
                  <a:pt x="725" y="716"/>
                  <a:pt x="735" y="696"/>
                  <a:pt x="745" y="676"/>
                </a:cubicBezTo>
                <a:cubicBezTo>
                  <a:pt x="746" y="674"/>
                  <a:pt x="748" y="671"/>
                  <a:pt x="749" y="668"/>
                </a:cubicBezTo>
                <a:cubicBezTo>
                  <a:pt x="749" y="668"/>
                  <a:pt x="749" y="668"/>
                  <a:pt x="750" y="669"/>
                </a:cubicBezTo>
                <a:cubicBezTo>
                  <a:pt x="754" y="660"/>
                  <a:pt x="758" y="651"/>
                  <a:pt x="763" y="642"/>
                </a:cubicBezTo>
                <a:cubicBezTo>
                  <a:pt x="773" y="621"/>
                  <a:pt x="784" y="600"/>
                  <a:pt x="794" y="579"/>
                </a:cubicBezTo>
                <a:cubicBezTo>
                  <a:pt x="807" y="553"/>
                  <a:pt x="820" y="528"/>
                  <a:pt x="833" y="502"/>
                </a:cubicBezTo>
                <a:cubicBezTo>
                  <a:pt x="844" y="480"/>
                  <a:pt x="855" y="458"/>
                  <a:pt x="866" y="436"/>
                </a:cubicBezTo>
                <a:cubicBezTo>
                  <a:pt x="869" y="428"/>
                  <a:pt x="873" y="421"/>
                  <a:pt x="876" y="414"/>
                </a:cubicBezTo>
                <a:cubicBezTo>
                  <a:pt x="878" y="410"/>
                  <a:pt x="880" y="407"/>
                  <a:pt x="882" y="403"/>
                </a:cubicBezTo>
                <a:cubicBezTo>
                  <a:pt x="882" y="403"/>
                  <a:pt x="882" y="403"/>
                  <a:pt x="882" y="403"/>
                </a:cubicBezTo>
                <a:cubicBezTo>
                  <a:pt x="882" y="403"/>
                  <a:pt x="882" y="403"/>
                  <a:pt x="882" y="403"/>
                </a:cubicBezTo>
                <a:cubicBezTo>
                  <a:pt x="887" y="394"/>
                  <a:pt x="891" y="386"/>
                  <a:pt x="895" y="377"/>
                </a:cubicBezTo>
                <a:cubicBezTo>
                  <a:pt x="906" y="356"/>
                  <a:pt x="917" y="335"/>
                  <a:pt x="927" y="314"/>
                </a:cubicBezTo>
                <a:cubicBezTo>
                  <a:pt x="940" y="288"/>
                  <a:pt x="953" y="263"/>
                  <a:pt x="965" y="238"/>
                </a:cubicBezTo>
                <a:cubicBezTo>
                  <a:pt x="976" y="216"/>
                  <a:pt x="987" y="195"/>
                  <a:pt x="998" y="173"/>
                </a:cubicBezTo>
                <a:cubicBezTo>
                  <a:pt x="1001" y="166"/>
                  <a:pt x="1005" y="159"/>
                  <a:pt x="1008" y="152"/>
                </a:cubicBezTo>
                <a:cubicBezTo>
                  <a:pt x="1009" y="150"/>
                  <a:pt x="1010" y="148"/>
                  <a:pt x="1011" y="146"/>
                </a:cubicBezTo>
                <a:cubicBezTo>
                  <a:pt x="1012" y="145"/>
                  <a:pt x="1012" y="144"/>
                  <a:pt x="1013" y="143"/>
                </a:cubicBezTo>
                <a:cubicBezTo>
                  <a:pt x="1014" y="142"/>
                  <a:pt x="1017" y="143"/>
                  <a:pt x="1019" y="143"/>
                </a:cubicBezTo>
                <a:cubicBezTo>
                  <a:pt x="1025" y="143"/>
                  <a:pt x="1032" y="143"/>
                  <a:pt x="1038" y="143"/>
                </a:cubicBezTo>
                <a:cubicBezTo>
                  <a:pt x="1061" y="143"/>
                  <a:pt x="1083" y="143"/>
                  <a:pt x="1106" y="143"/>
                </a:cubicBezTo>
                <a:cubicBezTo>
                  <a:pt x="1134" y="143"/>
                  <a:pt x="1163" y="143"/>
                  <a:pt x="1191" y="143"/>
                </a:cubicBezTo>
                <a:cubicBezTo>
                  <a:pt x="1216" y="143"/>
                  <a:pt x="1242" y="143"/>
                  <a:pt x="1267" y="143"/>
                </a:cubicBezTo>
                <a:cubicBezTo>
                  <a:pt x="1281" y="143"/>
                  <a:pt x="1295" y="143"/>
                  <a:pt x="1308" y="143"/>
                </a:cubicBezTo>
                <a:cubicBezTo>
                  <a:pt x="1309" y="143"/>
                  <a:pt x="1310" y="143"/>
                  <a:pt x="1310" y="143"/>
                </a:cubicBezTo>
                <a:cubicBezTo>
                  <a:pt x="1307" y="149"/>
                  <a:pt x="1304" y="155"/>
                  <a:pt x="1301" y="161"/>
                </a:cubicBezTo>
                <a:cubicBezTo>
                  <a:pt x="1293" y="177"/>
                  <a:pt x="1285" y="193"/>
                  <a:pt x="1277" y="209"/>
                </a:cubicBezTo>
                <a:cubicBezTo>
                  <a:pt x="1265" y="233"/>
                  <a:pt x="1253" y="256"/>
                  <a:pt x="1242" y="280"/>
                </a:cubicBezTo>
                <a:cubicBezTo>
                  <a:pt x="1227" y="309"/>
                  <a:pt x="1212" y="338"/>
                  <a:pt x="1198" y="367"/>
                </a:cubicBezTo>
                <a:cubicBezTo>
                  <a:pt x="1182" y="399"/>
                  <a:pt x="1166" y="431"/>
                  <a:pt x="1150" y="462"/>
                </a:cubicBezTo>
                <a:cubicBezTo>
                  <a:pt x="1134" y="494"/>
                  <a:pt x="1118" y="526"/>
                  <a:pt x="1102" y="558"/>
                </a:cubicBezTo>
                <a:cubicBezTo>
                  <a:pt x="1087" y="588"/>
                  <a:pt x="1072" y="618"/>
                  <a:pt x="1057" y="648"/>
                </a:cubicBezTo>
                <a:cubicBezTo>
                  <a:pt x="1044" y="674"/>
                  <a:pt x="1031" y="699"/>
                  <a:pt x="1019" y="724"/>
                </a:cubicBezTo>
                <a:cubicBezTo>
                  <a:pt x="1010" y="742"/>
                  <a:pt x="1000" y="760"/>
                  <a:pt x="991" y="778"/>
                </a:cubicBezTo>
                <a:cubicBezTo>
                  <a:pt x="988" y="784"/>
                  <a:pt x="986" y="790"/>
                  <a:pt x="983" y="795"/>
                </a:cubicBezTo>
                <a:cubicBezTo>
                  <a:pt x="981" y="798"/>
                  <a:pt x="980" y="802"/>
                  <a:pt x="978" y="804"/>
                </a:cubicBezTo>
                <a:cubicBezTo>
                  <a:pt x="978" y="805"/>
                  <a:pt x="978" y="805"/>
                  <a:pt x="978" y="805"/>
                </a:cubicBezTo>
                <a:cubicBezTo>
                  <a:pt x="973" y="797"/>
                  <a:pt x="969" y="788"/>
                  <a:pt x="965" y="780"/>
                </a:cubicBezTo>
                <a:cubicBezTo>
                  <a:pt x="955" y="760"/>
                  <a:pt x="944" y="739"/>
                  <a:pt x="934" y="719"/>
                </a:cubicBezTo>
                <a:cubicBezTo>
                  <a:pt x="922" y="694"/>
                  <a:pt x="909" y="669"/>
                  <a:pt x="897" y="645"/>
                </a:cubicBezTo>
                <a:cubicBezTo>
                  <a:pt x="886" y="623"/>
                  <a:pt x="876" y="602"/>
                  <a:pt x="865" y="581"/>
                </a:cubicBezTo>
                <a:cubicBezTo>
                  <a:pt x="861" y="574"/>
                  <a:pt x="858" y="567"/>
                  <a:pt x="854" y="560"/>
                </a:cubicBezTo>
                <a:cubicBezTo>
                  <a:pt x="853" y="557"/>
                  <a:pt x="852" y="555"/>
                  <a:pt x="851" y="553"/>
                </a:cubicBezTo>
                <a:cubicBezTo>
                  <a:pt x="851" y="552"/>
                  <a:pt x="850" y="550"/>
                  <a:pt x="849" y="549"/>
                </a:cubicBezTo>
                <a:cubicBezTo>
                  <a:pt x="849" y="549"/>
                  <a:pt x="849" y="549"/>
                  <a:pt x="849" y="549"/>
                </a:cubicBezTo>
                <a:cubicBezTo>
                  <a:pt x="838" y="570"/>
                  <a:pt x="828" y="591"/>
                  <a:pt x="817" y="613"/>
                </a:cubicBezTo>
                <a:cubicBezTo>
                  <a:pt x="803" y="642"/>
                  <a:pt x="788" y="671"/>
                  <a:pt x="774" y="700"/>
                </a:cubicBezTo>
                <a:cubicBezTo>
                  <a:pt x="772" y="703"/>
                  <a:pt x="769" y="707"/>
                  <a:pt x="770" y="710"/>
                </a:cubicBezTo>
                <a:cubicBezTo>
                  <a:pt x="774" y="716"/>
                  <a:pt x="777" y="723"/>
                  <a:pt x="780" y="729"/>
                </a:cubicBezTo>
                <a:cubicBezTo>
                  <a:pt x="794" y="757"/>
                  <a:pt x="808" y="784"/>
                  <a:pt x="822" y="812"/>
                </a:cubicBezTo>
                <a:cubicBezTo>
                  <a:pt x="838" y="845"/>
                  <a:pt x="855" y="879"/>
                  <a:pt x="872" y="912"/>
                </a:cubicBezTo>
                <a:cubicBezTo>
                  <a:pt x="884" y="936"/>
                  <a:pt x="895" y="959"/>
                  <a:pt x="907" y="982"/>
                </a:cubicBezTo>
                <a:cubicBezTo>
                  <a:pt x="910" y="988"/>
                  <a:pt x="913" y="995"/>
                  <a:pt x="917" y="1001"/>
                </a:cubicBezTo>
                <a:cubicBezTo>
                  <a:pt x="933" y="1029"/>
                  <a:pt x="966" y="1041"/>
                  <a:pt x="997" y="1033"/>
                </a:cubicBezTo>
                <a:cubicBezTo>
                  <a:pt x="1011" y="1030"/>
                  <a:pt x="1024" y="1021"/>
                  <a:pt x="1033" y="1009"/>
                </a:cubicBezTo>
                <a:cubicBezTo>
                  <a:pt x="1038" y="1004"/>
                  <a:pt x="1041" y="997"/>
                  <a:pt x="1044" y="991"/>
                </a:cubicBezTo>
                <a:cubicBezTo>
                  <a:pt x="1045" y="989"/>
                  <a:pt x="1046" y="987"/>
                  <a:pt x="1047" y="985"/>
                </a:cubicBezTo>
                <a:cubicBezTo>
                  <a:pt x="1052" y="974"/>
                  <a:pt x="1058" y="963"/>
                  <a:pt x="1063" y="952"/>
                </a:cubicBezTo>
                <a:cubicBezTo>
                  <a:pt x="1073" y="934"/>
                  <a:pt x="1082" y="915"/>
                  <a:pt x="1092" y="896"/>
                </a:cubicBezTo>
                <a:cubicBezTo>
                  <a:pt x="1104" y="871"/>
                  <a:pt x="1117" y="846"/>
                  <a:pt x="1130" y="820"/>
                </a:cubicBezTo>
                <a:cubicBezTo>
                  <a:pt x="1145" y="791"/>
                  <a:pt x="1160" y="761"/>
                  <a:pt x="1174" y="731"/>
                </a:cubicBezTo>
                <a:cubicBezTo>
                  <a:pt x="1191" y="698"/>
                  <a:pt x="1207" y="666"/>
                  <a:pt x="1224" y="633"/>
                </a:cubicBezTo>
                <a:cubicBezTo>
                  <a:pt x="1241" y="598"/>
                  <a:pt x="1258" y="564"/>
                  <a:pt x="1275" y="530"/>
                </a:cubicBezTo>
                <a:cubicBezTo>
                  <a:pt x="1292" y="496"/>
                  <a:pt x="1310" y="462"/>
                  <a:pt x="1327" y="428"/>
                </a:cubicBezTo>
                <a:cubicBezTo>
                  <a:pt x="1343" y="396"/>
                  <a:pt x="1359" y="364"/>
                  <a:pt x="1375" y="332"/>
                </a:cubicBezTo>
                <a:cubicBezTo>
                  <a:pt x="1389" y="304"/>
                  <a:pt x="1403" y="275"/>
                  <a:pt x="1418" y="247"/>
                </a:cubicBezTo>
                <a:cubicBezTo>
                  <a:pt x="1429" y="224"/>
                  <a:pt x="1441" y="201"/>
                  <a:pt x="1452" y="178"/>
                </a:cubicBezTo>
                <a:cubicBezTo>
                  <a:pt x="1461" y="161"/>
                  <a:pt x="1469" y="145"/>
                  <a:pt x="1477" y="129"/>
                </a:cubicBezTo>
                <a:cubicBezTo>
                  <a:pt x="1481" y="121"/>
                  <a:pt x="1485" y="113"/>
                  <a:pt x="1489" y="105"/>
                </a:cubicBezTo>
                <a:cubicBezTo>
                  <a:pt x="1495" y="93"/>
                  <a:pt x="1497" y="81"/>
                  <a:pt x="1497" y="68"/>
                </a:cubicBezTo>
                <a:cubicBezTo>
                  <a:pt x="1496" y="65"/>
                  <a:pt x="1497" y="69"/>
                  <a:pt x="1497" y="68"/>
                </a:cubicBezTo>
                <a:close/>
              </a:path>
            </a:pathLst>
          </a:custGeom>
          <a:solidFill>
            <a:srgbClr val="9BBBB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chemeClr val="accent2"/>
                  </a:gs>
                  <a:gs pos="100000">
                    <a:schemeClr val="accent1"/>
                  </a:gs>
                </a:gsLst>
                <a:lin ang="5400000" scaled="1"/>
              </a:gradFill>
              <a:sym typeface="方正清刻本悦宋简体" panose="02000000000000000000" pitchFamily="2" charset="-122"/>
            </a:endParaRPr>
          </a:p>
        </p:txBody>
      </p:sp>
      <p:sp>
        <p:nvSpPr>
          <p:cNvPr id="16" name="直角三角形 15"/>
          <p:cNvSpPr/>
          <p:nvPr/>
        </p:nvSpPr>
        <p:spPr>
          <a:xfrm>
            <a:off x="7130733" y="247107"/>
            <a:ext cx="251143" cy="217713"/>
          </a:xfrm>
          <a:prstGeom prst="rtTriangle">
            <a:avLst/>
          </a:prstGeom>
          <a:gradFill>
            <a:gsLst>
              <a:gs pos="1000">
                <a:schemeClr val="bg1">
                  <a:lumMod val="50000"/>
                </a:schemeClr>
              </a:gs>
              <a:gs pos="10000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flipH="1">
            <a:off x="4810125" y="247107"/>
            <a:ext cx="251143" cy="217713"/>
          </a:xfrm>
          <a:prstGeom prst="rtTriangle">
            <a:avLst/>
          </a:prstGeom>
          <a:gradFill>
            <a:gsLst>
              <a:gs pos="1000">
                <a:schemeClr val="bg1">
                  <a:lumMod val="50000"/>
                </a:schemeClr>
              </a:gs>
              <a:gs pos="10000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726879" y="1985113"/>
            <a:ext cx="10738243" cy="3399689"/>
            <a:chOff x="726143" y="1946784"/>
            <a:chExt cx="10738243" cy="3399689"/>
          </a:xfrm>
        </p:grpSpPr>
        <p:grpSp>
          <p:nvGrpSpPr>
            <p:cNvPr id="11" name="组合 10"/>
            <p:cNvGrpSpPr/>
            <p:nvPr/>
          </p:nvGrpSpPr>
          <p:grpSpPr>
            <a:xfrm>
              <a:off x="1219197" y="2222015"/>
              <a:ext cx="9753604" cy="3124458"/>
              <a:chOff x="1205539" y="2128901"/>
              <a:chExt cx="9753604" cy="3124458"/>
            </a:xfrm>
          </p:grpSpPr>
          <p:pic>
            <p:nvPicPr>
              <p:cNvPr id="17" name="图片 16"/>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7000" contrast="-76000"/>
                        </a14:imgEffect>
                      </a14:imgLayer>
                    </a14:imgProps>
                  </a:ext>
                </a:extLst>
              </a:blip>
              <a:srcRect/>
              <a:stretch>
                <a:fillRect/>
              </a:stretch>
            </p:blipFill>
            <p:spPr>
              <a:xfrm rot="5400000" flipH="1">
                <a:off x="5613173" y="-92610"/>
                <a:ext cx="938337" cy="9753602"/>
              </a:xfrm>
              <a:prstGeom prst="rect">
                <a:avLst/>
              </a:prstGeom>
            </p:spPr>
          </p:pic>
          <p:sp>
            <p:nvSpPr>
              <p:cNvPr id="19" name="矩形 18"/>
              <p:cNvSpPr/>
              <p:nvPr/>
            </p:nvSpPr>
            <p:spPr>
              <a:xfrm>
                <a:off x="1205539" y="2128901"/>
                <a:ext cx="9753604" cy="2410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518196" y="3603710"/>
                <a:ext cx="7128293" cy="546496"/>
              </a:xfrm>
              <a:prstGeom prst="rect">
                <a:avLst/>
              </a:prstGeom>
            </p:spPr>
            <p:txBody>
              <a:bodyPr wrap="square">
                <a:spAutoFit/>
              </a:bodyPr>
              <a:lstStyle/>
              <a:p>
                <a:pPr algn="ctr">
                  <a:lnSpc>
                    <a:spcPct val="200000"/>
                  </a:lnSpc>
                </a:pPr>
                <a:r>
                  <a:rPr lang="en-US" altLang="zh-CN" sz="800" dirty="0">
                    <a:solidFill>
                      <a:schemeClr val="bg1">
                        <a:lumMod val="65000"/>
                      </a:schemeClr>
                    </a:solidFill>
                    <a:latin typeface="Segoe UI" panose="020B0502040204020203" pitchFamily="34" charset="0"/>
                    <a:ea typeface="微软雅黑" panose="020B0503020204020204" pitchFamily="34" charset="-122"/>
                    <a:cs typeface="Segoe UI" panose="020B0502040204020203" pitchFamily="34" charset="0"/>
                  </a:rPr>
                  <a:t>White space is an advanced method of design. It is a blank space. It is the most common in minimalist design. Keeping white space sounds and then use it properly most common in minimalist design. Keeping white space sounds very simple and then use it properly</a:t>
                </a:r>
                <a:endParaRPr lang="zh-CN" altLang="en-US" sz="800" dirty="0">
                  <a:solidFill>
                    <a:schemeClr val="bg1">
                      <a:lumMod val="65000"/>
                    </a:schemeClr>
                  </a:solidFill>
                  <a:latin typeface="Segoe UI" panose="020B0502040204020203" pitchFamily="34" charset="0"/>
                  <a:cs typeface="Segoe UI" panose="020B0502040204020203" pitchFamily="34" charset="0"/>
                </a:endParaRPr>
              </a:p>
            </p:txBody>
          </p:sp>
          <p:sp>
            <p:nvSpPr>
              <p:cNvPr id="21" name="文本框 20"/>
              <p:cNvSpPr txBox="1"/>
              <p:nvPr/>
            </p:nvSpPr>
            <p:spPr>
              <a:xfrm>
                <a:off x="3027660" y="2488335"/>
                <a:ext cx="6109365" cy="1107996"/>
              </a:xfrm>
              <a:prstGeom prst="rect">
                <a:avLst/>
              </a:prstGeom>
              <a:noFill/>
              <a:effectLst>
                <a:outerShdw blurRad="50800" dist="50800" dir="5400000" sx="1000" sy="1000" algn="ctr" rotWithShape="0">
                  <a:srgbClr val="2B7D1E"/>
                </a:outerShdw>
              </a:effectLst>
            </p:spPr>
            <p:txBody>
              <a:bodyPr wrap="none" rtlCol="0">
                <a:spAutoFit/>
              </a:bodyPr>
              <a:lstStyle/>
              <a:p>
                <a:r>
                  <a:rPr lang="zh-CN" altLang="en-US" sz="6600" dirty="0">
                    <a:gradFill>
                      <a:gsLst>
                        <a:gs pos="0">
                          <a:schemeClr val="tx1">
                            <a:lumMod val="85000"/>
                            <a:lumOff val="15000"/>
                          </a:schemeClr>
                        </a:gs>
                        <a:gs pos="96429">
                          <a:schemeClr val="tx1">
                            <a:lumMod val="75000"/>
                            <a:lumOff val="25000"/>
                          </a:schemeClr>
                        </a:gs>
                        <a:gs pos="44000">
                          <a:srgbClr val="79C1BD"/>
                        </a:gs>
                      </a:gsLst>
                      <a:lin ang="7200000" scaled="0"/>
                    </a:gradFill>
                    <a:latin typeface="★流丽太行书" panose="03000809000000000000" pitchFamily="65" charset="-128"/>
                    <a:ea typeface="★流丽太行书" panose="03000809000000000000" pitchFamily="65" charset="-128"/>
                    <a:cs typeface="阿里巴巴普惠体 L" panose="00020600040101010101" pitchFamily="18" charset="-122"/>
                  </a:rPr>
                  <a:t>小清新美学模板</a:t>
                </a:r>
                <a:endParaRPr lang="zh-CN" altLang="en-US" sz="6600" dirty="0">
                  <a:gradFill>
                    <a:gsLst>
                      <a:gs pos="0">
                        <a:schemeClr val="tx1">
                          <a:lumMod val="85000"/>
                          <a:lumOff val="15000"/>
                        </a:schemeClr>
                      </a:gs>
                      <a:gs pos="96429">
                        <a:schemeClr val="tx1">
                          <a:lumMod val="75000"/>
                          <a:lumOff val="25000"/>
                        </a:schemeClr>
                      </a:gs>
                      <a:gs pos="44000">
                        <a:srgbClr val="79C1BD"/>
                      </a:gs>
                    </a:gsLst>
                    <a:lin ang="7200000" scaled="0"/>
                  </a:gradFill>
                  <a:latin typeface="★流丽太行书" panose="03000809000000000000" pitchFamily="65" charset="-128"/>
                  <a:ea typeface="★流丽太行书" panose="03000809000000000000" pitchFamily="65" charset="-128"/>
                  <a:cs typeface="阿里巴巴普惠体 L" panose="00020600040101010101" pitchFamily="18" charset="-122"/>
                </a:endParaRPr>
              </a:p>
            </p:txBody>
          </p:sp>
        </p:grpSp>
        <p:pic>
          <p:nvPicPr>
            <p:cNvPr id="13" name="图片 12"/>
            <p:cNvPicPr>
              <a:picLocks noChangeAspect="1"/>
            </p:cNvPicPr>
            <p:nvPr/>
          </p:nvPicPr>
          <p:blipFill rotWithShape="1">
            <a:blip r:embed="rId6">
              <a:extLst>
                <a:ext uri="{28A0092B-C50C-407E-A947-70E740481C1C}">
                  <a14:useLocalDpi xmlns:a14="http://schemas.microsoft.com/office/drawing/2010/main" val="0"/>
                </a:ext>
              </a:extLst>
            </a:blip>
            <a:srcRect l="16982" t="23069" r="46507" b="60211"/>
            <a:stretch>
              <a:fillRect/>
            </a:stretch>
          </p:blipFill>
          <p:spPr>
            <a:xfrm>
              <a:off x="726143" y="1946784"/>
              <a:ext cx="2036106" cy="1341991"/>
            </a:xfrm>
            <a:prstGeom prst="rect">
              <a:avLst/>
            </a:prstGeom>
          </p:spPr>
        </p:pic>
        <p:pic>
          <p:nvPicPr>
            <p:cNvPr id="15" name="图片 14"/>
            <p:cNvPicPr>
              <a:picLocks noChangeAspect="1"/>
            </p:cNvPicPr>
            <p:nvPr/>
          </p:nvPicPr>
          <p:blipFill rotWithShape="1">
            <a:blip r:embed="rId6">
              <a:extLst>
                <a:ext uri="{28A0092B-C50C-407E-A947-70E740481C1C}">
                  <a14:useLocalDpi xmlns:a14="http://schemas.microsoft.com/office/drawing/2010/main" val="0"/>
                </a:ext>
              </a:extLst>
            </a:blip>
            <a:srcRect l="16982" t="23069" r="46507" b="60211"/>
            <a:stretch>
              <a:fillRect/>
            </a:stretch>
          </p:blipFill>
          <p:spPr>
            <a:xfrm flipH="1" flipV="1">
              <a:off x="9428280" y="3563105"/>
              <a:ext cx="2036106" cy="1341991"/>
            </a:xfrm>
            <a:prstGeom prst="rect">
              <a:avLst/>
            </a:prstGeom>
          </p:spPr>
        </p:pic>
      </p:grpSp>
    </p:spTree>
  </p:cSld>
  <p:clrMapOvr>
    <a:masterClrMapping/>
  </p:clrMapOvr>
  <p:transition spd="slow" advTm="0">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组合 28"/>
          <p:cNvGrpSpPr/>
          <p:nvPr/>
        </p:nvGrpSpPr>
        <p:grpSpPr>
          <a:xfrm>
            <a:off x="-209655" y="-45720"/>
            <a:ext cx="12608234" cy="6948930"/>
            <a:chOff x="-209655" y="-45720"/>
            <a:chExt cx="12608234" cy="6948930"/>
          </a:xfrm>
        </p:grpSpPr>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sp>
          <p:nvSpPr>
            <p:cNvPr id="35" name="矩形 34"/>
            <p:cNvSpPr/>
            <p:nvPr/>
          </p:nvSpPr>
          <p:spPr>
            <a:xfrm>
              <a:off x="283029" y="228600"/>
              <a:ext cx="11625943"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图片 51"/>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a:off x="-209655" y="-45720"/>
              <a:ext cx="2036106" cy="1341991"/>
            </a:xfrm>
            <a:prstGeom prst="rect">
              <a:avLst/>
            </a:prstGeom>
          </p:spPr>
        </p:pic>
        <p:pic>
          <p:nvPicPr>
            <p:cNvPr id="53" name="图片 52"/>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flipH="1" flipV="1">
              <a:off x="10362473" y="5561219"/>
              <a:ext cx="2036106" cy="1341991"/>
            </a:xfrm>
            <a:prstGeom prst="rect">
              <a:avLst/>
            </a:prstGeom>
          </p:spPr>
        </p:pic>
      </p:grpSp>
      <p:sp>
        <p:nvSpPr>
          <p:cNvPr id="7" name="六边形 6"/>
          <p:cNvSpPr/>
          <p:nvPr/>
        </p:nvSpPr>
        <p:spPr>
          <a:xfrm rot="5400000">
            <a:off x="4134000" y="2770460"/>
            <a:ext cx="3924000" cy="1656000"/>
          </a:xfrm>
          <a:prstGeom prst="hexagon">
            <a:avLst/>
          </a:prstGeom>
          <a:blipFill>
            <a:blip r:embed="rId3"/>
            <a:stretch>
              <a:fillRect/>
            </a:stretch>
          </a:blipFill>
          <a:ln w="38100">
            <a:noFill/>
          </a:ln>
        </p:spPr>
        <p:txBody>
          <a:bodyPr anchor="ctr">
            <a:normAutofit/>
          </a:bodyPr>
          <a:lstStyle/>
          <a:p>
            <a:pPr algn="r" defTabSz="457200"/>
            <a:endParaRPr lang="zh-CN" altLang="en-US">
              <a:solidFill>
                <a:schemeClr val="bg1"/>
              </a:solidFill>
              <a:latin typeface="Agency FB" panose="020B0503020202020204" pitchFamily="34" charset="0"/>
            </a:endParaRPr>
          </a:p>
        </p:txBody>
      </p:sp>
      <p:pic>
        <p:nvPicPr>
          <p:cNvPr id="28" name="图片占位符 27"/>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8903005" y="2074895"/>
            <a:ext cx="1459468" cy="1557258"/>
          </a:xfrm>
          <a:blipFill>
            <a:blip r:embed="rId5"/>
            <a:stretch>
              <a:fillRect/>
            </a:stretch>
          </a:blipFill>
        </p:spPr>
      </p:pic>
      <p:sp>
        <p:nvSpPr>
          <p:cNvPr id="39" name="矩形 38"/>
          <p:cNvSpPr/>
          <p:nvPr/>
        </p:nvSpPr>
        <p:spPr>
          <a:xfrm>
            <a:off x="8903003" y="3992441"/>
            <a:ext cx="1459470" cy="3687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职务名称</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5081115" y="3724049"/>
            <a:ext cx="2050552" cy="3687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职务名称</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8590544" y="4276179"/>
            <a:ext cx="2084387" cy="1144609"/>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8" name="图片占位符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690" y="2074895"/>
            <a:ext cx="1459468" cy="1557258"/>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a:blipFill>
            <a:blip r:embed="rId5"/>
            <a:stretch>
              <a:fillRect/>
            </a:stretch>
          </a:blipFill>
        </p:spPr>
      </p:pic>
      <p:sp>
        <p:nvSpPr>
          <p:cNvPr id="59" name="矩形 58"/>
          <p:cNvSpPr/>
          <p:nvPr/>
        </p:nvSpPr>
        <p:spPr>
          <a:xfrm>
            <a:off x="1762688" y="3992441"/>
            <a:ext cx="1459470" cy="3687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职务名称</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矩形 59"/>
          <p:cNvSpPr/>
          <p:nvPr/>
        </p:nvSpPr>
        <p:spPr>
          <a:xfrm>
            <a:off x="1450229" y="4276179"/>
            <a:ext cx="2084387" cy="1144609"/>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61" name="图片占位符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266" y="1839148"/>
            <a:ext cx="1459468" cy="1557258"/>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a:blipFill>
            <a:blip r:embed="rId5"/>
            <a:stretch>
              <a:fillRect/>
            </a:stretch>
          </a:blipFill>
        </p:spPr>
      </p:pic>
      <p:sp>
        <p:nvSpPr>
          <p:cNvPr id="62" name="矩形 61"/>
          <p:cNvSpPr/>
          <p:nvPr/>
        </p:nvSpPr>
        <p:spPr>
          <a:xfrm>
            <a:off x="5354761" y="3992441"/>
            <a:ext cx="1553618" cy="1144609"/>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500" fill="hold"/>
                                        <p:tgtEl>
                                          <p:spTgt spid="58"/>
                                        </p:tgtEl>
                                        <p:attrNameLst>
                                          <p:attrName>ppt_w</p:attrName>
                                        </p:attrNameLst>
                                      </p:cBhvr>
                                      <p:tavLst>
                                        <p:tav tm="0">
                                          <p:val>
                                            <p:fltVal val="0"/>
                                          </p:val>
                                        </p:tav>
                                        <p:tav tm="100000">
                                          <p:val>
                                            <p:strVal val="#ppt_w"/>
                                          </p:val>
                                        </p:tav>
                                      </p:tavLst>
                                    </p:anim>
                                    <p:anim calcmode="lin" valueType="num">
                                      <p:cBhvr>
                                        <p:cTn id="20" dur="500" fill="hold"/>
                                        <p:tgtEl>
                                          <p:spTgt spid="58"/>
                                        </p:tgtEl>
                                        <p:attrNameLst>
                                          <p:attrName>ppt_h</p:attrName>
                                        </p:attrNameLst>
                                      </p:cBhvr>
                                      <p:tavLst>
                                        <p:tav tm="0">
                                          <p:val>
                                            <p:fltVal val="0"/>
                                          </p:val>
                                        </p:tav>
                                        <p:tav tm="100000">
                                          <p:val>
                                            <p:strVal val="#ppt_h"/>
                                          </p:val>
                                        </p:tav>
                                      </p:tavLst>
                                    </p:anim>
                                    <p:animEffect transition="in" filter="fade">
                                      <p:cBhvr>
                                        <p:cTn id="21" dur="500"/>
                                        <p:tgtEl>
                                          <p:spTgt spid="5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pic>
        <p:nvPicPr>
          <p:cNvPr id="18" name="图片 17"/>
          <p:cNvPicPr>
            <a:picLocks noChangeAspect="1"/>
          </p:cNvPicPr>
          <p:nvPr/>
        </p:nvPicPr>
        <p:blipFill rotWithShape="1">
          <a:blip r:embed="rId2" cstate="screen"/>
          <a:srcRect l="3075" t="15691" r="14827" b="28320"/>
          <a:stretch>
            <a:fillRect/>
          </a:stretch>
        </p:blipFill>
        <p:spPr>
          <a:xfrm>
            <a:off x="424815" y="464820"/>
            <a:ext cx="11342370" cy="5927725"/>
          </a:xfrm>
          <a:prstGeom prst="rect">
            <a:avLst/>
          </a:prstGeom>
        </p:spPr>
      </p:pic>
      <p:grpSp>
        <p:nvGrpSpPr>
          <p:cNvPr id="11" name="组合 10"/>
          <p:cNvGrpSpPr/>
          <p:nvPr/>
        </p:nvGrpSpPr>
        <p:grpSpPr>
          <a:xfrm>
            <a:off x="1219933" y="1409586"/>
            <a:ext cx="9753604" cy="5448413"/>
            <a:chOff x="1205539" y="2128901"/>
            <a:chExt cx="9753604" cy="3124458"/>
          </a:xfrm>
        </p:grpSpPr>
        <p:pic>
          <p:nvPicPr>
            <p:cNvPr id="17" name="图片 16"/>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7000" contrast="-76000"/>
                      </a14:imgEffect>
                    </a14:imgLayer>
                  </a14:imgProps>
                </a:ext>
              </a:extLst>
            </a:blip>
            <a:srcRect/>
            <a:stretch>
              <a:fillRect/>
            </a:stretch>
          </p:blipFill>
          <p:spPr>
            <a:xfrm rot="5400000" flipH="1">
              <a:off x="5613173" y="-92610"/>
              <a:ext cx="938337" cy="9753602"/>
            </a:xfrm>
            <a:prstGeom prst="rect">
              <a:avLst/>
            </a:prstGeom>
          </p:spPr>
        </p:pic>
        <p:sp>
          <p:nvSpPr>
            <p:cNvPr id="19" name="矩形 18"/>
            <p:cNvSpPr/>
            <p:nvPr/>
          </p:nvSpPr>
          <p:spPr>
            <a:xfrm>
              <a:off x="1205539" y="2128901"/>
              <a:ext cx="9753604" cy="2410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1747983" y="2167160"/>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01</a:t>
            </a:r>
            <a:endParaRPr lang="zh-CN" altLang="en-US" sz="4220" dirty="0">
              <a:solidFill>
                <a:srgbClr val="9CD7D3"/>
              </a:solidFill>
              <a:latin typeface="Century Gothic" panose="020B0502020202020204" pitchFamily="34" charset="0"/>
            </a:endParaRPr>
          </a:p>
        </p:txBody>
      </p:sp>
      <p:sp>
        <p:nvSpPr>
          <p:cNvPr id="26" name="文本框 25"/>
          <p:cNvSpPr txBox="1"/>
          <p:nvPr/>
        </p:nvSpPr>
        <p:spPr>
          <a:xfrm>
            <a:off x="2481077" y="2224982"/>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7" name="文本框 26"/>
          <p:cNvSpPr txBox="1"/>
          <p:nvPr/>
        </p:nvSpPr>
        <p:spPr>
          <a:xfrm>
            <a:off x="2517656" y="2627184"/>
            <a:ext cx="2620895"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28" name="文本框 27"/>
          <p:cNvSpPr txBox="1"/>
          <p:nvPr/>
        </p:nvSpPr>
        <p:spPr>
          <a:xfrm>
            <a:off x="2501417" y="4041409"/>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9" name="文本框 28"/>
          <p:cNvSpPr txBox="1"/>
          <p:nvPr/>
        </p:nvSpPr>
        <p:spPr>
          <a:xfrm>
            <a:off x="1747984" y="4012413"/>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03</a:t>
            </a:r>
            <a:endParaRPr lang="zh-CN" altLang="en-US" sz="4220" dirty="0">
              <a:solidFill>
                <a:srgbClr val="9CD7D3"/>
              </a:solidFill>
              <a:latin typeface="Century Gothic" panose="020B0502020202020204" pitchFamily="34" charset="0"/>
            </a:endParaRPr>
          </a:p>
        </p:txBody>
      </p:sp>
      <p:sp>
        <p:nvSpPr>
          <p:cNvPr id="30" name="文本框 29"/>
          <p:cNvSpPr txBox="1"/>
          <p:nvPr/>
        </p:nvSpPr>
        <p:spPr>
          <a:xfrm>
            <a:off x="2517656" y="4472438"/>
            <a:ext cx="2620894"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31" name="文本框 30"/>
          <p:cNvSpPr txBox="1"/>
          <p:nvPr/>
        </p:nvSpPr>
        <p:spPr>
          <a:xfrm>
            <a:off x="7838772" y="2224981"/>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2" name="文本框 31"/>
          <p:cNvSpPr txBox="1"/>
          <p:nvPr/>
        </p:nvSpPr>
        <p:spPr>
          <a:xfrm>
            <a:off x="7097441" y="2167160"/>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02</a:t>
            </a:r>
            <a:endParaRPr lang="zh-CN" altLang="en-US" sz="4220" dirty="0">
              <a:solidFill>
                <a:srgbClr val="9CD7D3"/>
              </a:solidFill>
              <a:latin typeface="Century Gothic" panose="020B0502020202020204" pitchFamily="34" charset="0"/>
            </a:endParaRPr>
          </a:p>
        </p:txBody>
      </p:sp>
      <p:sp>
        <p:nvSpPr>
          <p:cNvPr id="33" name="文本框 32"/>
          <p:cNvSpPr txBox="1"/>
          <p:nvPr/>
        </p:nvSpPr>
        <p:spPr>
          <a:xfrm>
            <a:off x="7867115" y="2627184"/>
            <a:ext cx="2576902"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34" name="文本框 33"/>
          <p:cNvSpPr txBox="1"/>
          <p:nvPr/>
        </p:nvSpPr>
        <p:spPr>
          <a:xfrm>
            <a:off x="7850018" y="4041410"/>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5" name="文本框 34"/>
          <p:cNvSpPr txBox="1"/>
          <p:nvPr/>
        </p:nvSpPr>
        <p:spPr>
          <a:xfrm>
            <a:off x="7097441" y="4012413"/>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04</a:t>
            </a:r>
            <a:endParaRPr lang="zh-CN" altLang="en-US" sz="4220" dirty="0">
              <a:solidFill>
                <a:srgbClr val="9CD7D3"/>
              </a:solidFill>
              <a:latin typeface="Century Gothic" panose="020B0502020202020204" pitchFamily="34" charset="0"/>
            </a:endParaRPr>
          </a:p>
        </p:txBody>
      </p:sp>
      <p:sp>
        <p:nvSpPr>
          <p:cNvPr id="36" name="文本框 35"/>
          <p:cNvSpPr txBox="1"/>
          <p:nvPr/>
        </p:nvSpPr>
        <p:spPr>
          <a:xfrm>
            <a:off x="7867115" y="4472438"/>
            <a:ext cx="2576902"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pic>
        <p:nvPicPr>
          <p:cNvPr id="37" name="图片 36"/>
          <p:cNvPicPr>
            <a:picLocks noChangeAspect="1"/>
          </p:cNvPicPr>
          <p:nvPr/>
        </p:nvPicPr>
        <p:blipFill rotWithShape="1">
          <a:blip r:embed="rId5">
            <a:extLst>
              <a:ext uri="{28A0092B-C50C-407E-A947-70E740481C1C}">
                <a14:useLocalDpi xmlns:a14="http://schemas.microsoft.com/office/drawing/2010/main" val="0"/>
              </a:ext>
            </a:extLst>
          </a:blip>
          <a:srcRect l="16982" t="23069" r="46507" b="60211"/>
          <a:stretch>
            <a:fillRect/>
          </a:stretch>
        </p:blipFill>
        <p:spPr>
          <a:xfrm>
            <a:off x="726879" y="1131673"/>
            <a:ext cx="2036106" cy="1341991"/>
          </a:xfrm>
          <a:prstGeom prst="rect">
            <a:avLst/>
          </a:prstGeom>
        </p:spPr>
      </p:pic>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16982" t="23069" r="46507" b="60211"/>
          <a:stretch>
            <a:fillRect/>
          </a:stretch>
        </p:blipFill>
        <p:spPr>
          <a:xfrm flipH="1" flipV="1">
            <a:off x="9429016" y="4553934"/>
            <a:ext cx="2036106" cy="1341991"/>
          </a:xfrm>
          <a:prstGeom prst="rect">
            <a:avLst/>
          </a:prstGeom>
        </p:spPr>
      </p:pic>
    </p:spTree>
  </p:cSld>
  <p:clrMapOvr>
    <a:masterClrMapping/>
  </p:clrMapOvr>
  <p:transition spd="slow" advTm="0">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组合 17"/>
          <p:cNvGrpSpPr/>
          <p:nvPr/>
        </p:nvGrpSpPr>
        <p:grpSpPr>
          <a:xfrm>
            <a:off x="-209655" y="-45720"/>
            <a:ext cx="12608234" cy="6948930"/>
            <a:chOff x="-209655" y="-45720"/>
            <a:chExt cx="12608234" cy="6948930"/>
          </a:xfrm>
        </p:grpSpPr>
        <p:pic>
          <p:nvPicPr>
            <p:cNvPr id="19" name="图片 18"/>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sp>
          <p:nvSpPr>
            <p:cNvPr id="20" name="矩形 19"/>
            <p:cNvSpPr/>
            <p:nvPr/>
          </p:nvSpPr>
          <p:spPr>
            <a:xfrm>
              <a:off x="283029" y="228600"/>
              <a:ext cx="11625943"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a:off x="-209655" y="-45720"/>
              <a:ext cx="2036106" cy="1341991"/>
            </a:xfrm>
            <a:prstGeom prst="rect">
              <a:avLst/>
            </a:prstGeom>
          </p:spPr>
        </p:pic>
        <p:pic>
          <p:nvPicPr>
            <p:cNvPr id="28" name="图片 27"/>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flipH="1" flipV="1">
              <a:off x="10362473" y="5561219"/>
              <a:ext cx="2036106" cy="1341991"/>
            </a:xfrm>
            <a:prstGeom prst="rect">
              <a:avLst/>
            </a:prstGeom>
          </p:spPr>
        </p:pic>
      </p:grpSp>
      <p:grpSp>
        <p:nvGrpSpPr>
          <p:cNvPr id="55" name="组合 54"/>
          <p:cNvGrpSpPr/>
          <p:nvPr/>
        </p:nvGrpSpPr>
        <p:grpSpPr>
          <a:xfrm>
            <a:off x="1078571" y="1349296"/>
            <a:ext cx="10034859" cy="4197509"/>
            <a:chOff x="1467088" y="1431844"/>
            <a:chExt cx="10034859" cy="4197509"/>
          </a:xfrm>
        </p:grpSpPr>
        <p:sp>
          <p:nvSpPr>
            <p:cNvPr id="5" name="ïṧḷïḓê-Rectangle 4"/>
            <p:cNvSpPr/>
            <p:nvPr/>
          </p:nvSpPr>
          <p:spPr>
            <a:xfrm>
              <a:off x="4442419" y="1431847"/>
              <a:ext cx="2305050" cy="1910119"/>
            </a:xfrm>
            <a:prstGeom prst="rect">
              <a:avLst/>
            </a:prstGeom>
            <a:noFill/>
            <a:ln w="12700" cap="flat" cmpd="sng">
              <a:solidFill>
                <a:srgbClr val="9BBBBE"/>
              </a:solidFill>
              <a:prstDash val="solid"/>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p>
          </p:txBody>
        </p:sp>
        <p:sp>
          <p:nvSpPr>
            <p:cNvPr id="8" name="ïṧḷïḓê-文本框 10"/>
            <p:cNvSpPr txBox="1"/>
            <p:nvPr/>
          </p:nvSpPr>
          <p:spPr>
            <a:xfrm>
              <a:off x="4975499" y="1810377"/>
              <a:ext cx="1593607" cy="688620"/>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0" tIns="0" rIns="0" bIns="0">
              <a:normAutofit/>
            </a:bodyPr>
            <a:lstStyle/>
            <a:p>
              <a:r>
                <a:rPr lang="en-US" altLang="zh-CN" sz="3200" dirty="0">
                  <a:solidFill>
                    <a:schemeClr val="tx1">
                      <a:lumMod val="65000"/>
                      <a:lumOff val="35000"/>
                    </a:schemeClr>
                  </a:solidFill>
                  <a:latin typeface="Agency FB" panose="020B0503020202020204" pitchFamily="34" charset="0"/>
                </a:rPr>
                <a:t>80%</a:t>
              </a:r>
              <a:endParaRPr lang="en-US" altLang="zh-CN" sz="3200" dirty="0">
                <a:solidFill>
                  <a:schemeClr val="tx1">
                    <a:lumMod val="65000"/>
                    <a:lumOff val="35000"/>
                  </a:schemeClr>
                </a:solidFill>
                <a:latin typeface="Agency FB" panose="020B0503020202020204" pitchFamily="34" charset="0"/>
              </a:endParaRPr>
            </a:p>
          </p:txBody>
        </p:sp>
        <p:pic>
          <p:nvPicPr>
            <p:cNvPr id="29" name="图片 28"/>
            <p:cNvPicPr>
              <a:picLocks noChangeAspect="1"/>
            </p:cNvPicPr>
            <p:nvPr/>
          </p:nvPicPr>
          <p:blipFill rotWithShape="1">
            <a:blip r:embed="rId3"/>
            <a:srcRect t="22276" b="22276"/>
            <a:stretch>
              <a:fillRect/>
            </a:stretch>
          </p:blipFill>
          <p:spPr>
            <a:xfrm>
              <a:off x="6806123" y="1431844"/>
              <a:ext cx="4695824" cy="1910119"/>
            </a:xfrm>
            <a:prstGeom prst="rect">
              <a:avLst/>
            </a:prstGeom>
            <a:noFill/>
            <a:ln w="12700" cap="flat" cmpd="sng">
              <a:solidFill>
                <a:srgbClr val="9BBBBE"/>
              </a:solidFill>
              <a:prstDash val="solid"/>
              <a:miter lim="0"/>
              <a:headEnd/>
              <a:tailEnd/>
            </a:ln>
            <a:effectLst/>
          </p:spPr>
        </p:pic>
        <p:grpSp>
          <p:nvGrpSpPr>
            <p:cNvPr id="47" name="组合 46"/>
            <p:cNvGrpSpPr/>
            <p:nvPr/>
          </p:nvGrpSpPr>
          <p:grpSpPr>
            <a:xfrm>
              <a:off x="1467088" y="1431844"/>
              <a:ext cx="2918697" cy="4197509"/>
              <a:chOff x="1030657" y="1361078"/>
              <a:chExt cx="2918697" cy="4135844"/>
            </a:xfrm>
          </p:grpSpPr>
          <p:sp>
            <p:nvSpPr>
              <p:cNvPr id="42" name="ïS1iḍê"/>
              <p:cNvSpPr/>
              <p:nvPr/>
            </p:nvSpPr>
            <p:spPr bwMode="auto">
              <a:xfrm flipH="1">
                <a:off x="1907363" y="4149824"/>
                <a:ext cx="2033357" cy="1342014"/>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rgbClr val="79C1BD"/>
              </a:solidFill>
              <a:ln w="38100">
                <a:noFill/>
              </a:ln>
            </p:spPr>
            <p:txBody>
              <a:bodyPr anchor="ctr">
                <a:normAutofit/>
              </a:bodyPr>
              <a:lstStyle/>
              <a:p>
                <a:pPr algn="ctr" defTabSz="457200"/>
                <a:endParaRPr sz="2400">
                  <a:latin typeface="Agency FB" panose="020B0503020202020204" pitchFamily="34" charset="0"/>
                </a:endParaRPr>
              </a:p>
            </p:txBody>
          </p:sp>
          <p:sp>
            <p:nvSpPr>
              <p:cNvPr id="43" name="îs1îḍê"/>
              <p:cNvSpPr/>
              <p:nvPr/>
            </p:nvSpPr>
            <p:spPr bwMode="auto">
              <a:xfrm>
                <a:off x="1030988" y="3576418"/>
                <a:ext cx="2918366" cy="1920503"/>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blipFill>
                <a:blip r:embed="rId4"/>
                <a:stretch>
                  <a:fillRect/>
                </a:stretch>
              </a:blipFill>
              <a:ln w="38100">
                <a:noFill/>
              </a:ln>
            </p:spPr>
            <p:txBody>
              <a:bodyPr anchor="ctr">
                <a:normAutofit/>
              </a:bodyPr>
              <a:lstStyle/>
              <a:p>
                <a:pPr algn="r" defTabSz="457200"/>
                <a:endParaRPr>
                  <a:solidFill>
                    <a:schemeClr val="bg1"/>
                  </a:solidFill>
                  <a:latin typeface="Agency FB" panose="020B0503020202020204" pitchFamily="34" charset="0"/>
                </a:endParaRPr>
              </a:p>
            </p:txBody>
          </p:sp>
          <p:sp>
            <p:nvSpPr>
              <p:cNvPr id="44" name="ïS1îḓé"/>
              <p:cNvSpPr/>
              <p:nvPr/>
            </p:nvSpPr>
            <p:spPr bwMode="auto">
              <a:xfrm>
                <a:off x="1260426" y="4670216"/>
                <a:ext cx="2418678" cy="3904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none" lIns="0" tIns="0" rIns="0" bIns="0" anchor="ctr">
                <a:normAutofit/>
                <a:scene3d>
                  <a:camera prst="orthographicFront"/>
                  <a:lightRig rig="threePt" dir="t"/>
                </a:scene3d>
                <a:sp3d contourW="12700"/>
              </a:bodyPr>
              <a:lstStyle/>
              <a:p>
                <a:pPr defTabSz="584200">
                  <a:defRPr/>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标题文本预设</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ïṧļîdê"/>
              <p:cNvSpPr/>
              <p:nvPr/>
            </p:nvSpPr>
            <p:spPr bwMode="auto">
              <a:xfrm>
                <a:off x="1030657" y="1361078"/>
                <a:ext cx="2909733" cy="4135844"/>
              </a:xfrm>
              <a:custGeom>
                <a:avLst/>
                <a:gdLst>
                  <a:gd name="T0" fmla="*/ 2271713 w 21600"/>
                  <a:gd name="T1" fmla="*/ 3620294 h 21600"/>
                  <a:gd name="T2" fmla="*/ 2271713 w 21600"/>
                  <a:gd name="T3" fmla="*/ 3620294 h 21600"/>
                  <a:gd name="T4" fmla="*/ 2271713 w 21600"/>
                  <a:gd name="T5" fmla="*/ 3620294 h 21600"/>
                  <a:gd name="T6" fmla="*/ 2271713 w 21600"/>
                  <a:gd name="T7" fmla="*/ 3620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noFill/>
              <a:ln w="12700" cap="flat" cmpd="sng">
                <a:solidFill>
                  <a:srgbClr val="9BBBBE"/>
                </a:solidFill>
                <a:prstDash val="solid"/>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dirty="0"/>
              </a:p>
            </p:txBody>
          </p:sp>
          <p:sp>
            <p:nvSpPr>
              <p:cNvPr id="46" name="矩形 45"/>
              <p:cNvSpPr/>
              <p:nvPr/>
            </p:nvSpPr>
            <p:spPr>
              <a:xfrm>
                <a:off x="1310128" y="1852948"/>
                <a:ext cx="2368976" cy="1144609"/>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0" name="ïṧḷïḓê-Rectangle 4"/>
            <p:cNvSpPr/>
            <p:nvPr/>
          </p:nvSpPr>
          <p:spPr>
            <a:xfrm>
              <a:off x="4442419" y="3714074"/>
              <a:ext cx="2305050" cy="1910119"/>
            </a:xfrm>
            <a:prstGeom prst="rect">
              <a:avLst/>
            </a:prstGeom>
            <a:noFill/>
            <a:ln w="12700" cap="flat" cmpd="sng">
              <a:solidFill>
                <a:srgbClr val="9BBBBE"/>
              </a:solidFill>
              <a:prstDash val="solid"/>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p>
          </p:txBody>
        </p:sp>
        <p:sp>
          <p:nvSpPr>
            <p:cNvPr id="51" name="ïṧḷïḓê-文本框 10"/>
            <p:cNvSpPr txBox="1"/>
            <p:nvPr/>
          </p:nvSpPr>
          <p:spPr>
            <a:xfrm>
              <a:off x="4975499" y="4092604"/>
              <a:ext cx="1593607" cy="688620"/>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0" tIns="0" rIns="0" bIns="0">
              <a:normAutofit/>
            </a:bodyPr>
            <a:lstStyle/>
            <a:p>
              <a:r>
                <a:rPr lang="en-US" altLang="zh-CN" sz="3200">
                  <a:solidFill>
                    <a:schemeClr val="tx1">
                      <a:lumMod val="65000"/>
                      <a:lumOff val="35000"/>
                    </a:schemeClr>
                  </a:solidFill>
                  <a:latin typeface="Agency FB" panose="020B0503020202020204" pitchFamily="34" charset="0"/>
                </a:rPr>
                <a:t>80%</a:t>
              </a:r>
              <a:endParaRPr lang="en-US" altLang="zh-CN" sz="3200" dirty="0">
                <a:solidFill>
                  <a:schemeClr val="tx1">
                    <a:lumMod val="65000"/>
                    <a:lumOff val="35000"/>
                  </a:schemeClr>
                </a:solidFill>
                <a:latin typeface="Agency FB" panose="020B0503020202020204" pitchFamily="34" charset="0"/>
              </a:endParaRPr>
            </a:p>
          </p:txBody>
        </p:sp>
        <p:pic>
          <p:nvPicPr>
            <p:cNvPr id="52" name="图片 51"/>
            <p:cNvPicPr>
              <a:picLocks noChangeAspect="1"/>
            </p:cNvPicPr>
            <p:nvPr/>
          </p:nvPicPr>
          <p:blipFill rotWithShape="1">
            <a:blip r:embed="rId3"/>
            <a:srcRect t="22276" b="22276"/>
            <a:stretch>
              <a:fillRect/>
            </a:stretch>
          </p:blipFill>
          <p:spPr>
            <a:xfrm>
              <a:off x="6806123" y="3714071"/>
              <a:ext cx="4695824" cy="1910119"/>
            </a:xfrm>
            <a:prstGeom prst="rect">
              <a:avLst/>
            </a:prstGeom>
            <a:noFill/>
            <a:ln w="12700" cap="flat" cmpd="sng">
              <a:solidFill>
                <a:srgbClr val="9BBBBE"/>
              </a:solidFill>
              <a:prstDash val="solid"/>
              <a:miter lim="0"/>
              <a:headEnd/>
              <a:tailEnd/>
            </a:ln>
            <a:effectLst/>
          </p:spPr>
        </p:pic>
        <p:sp>
          <p:nvSpPr>
            <p:cNvPr id="53" name="矩形 52"/>
            <p:cNvSpPr/>
            <p:nvPr/>
          </p:nvSpPr>
          <p:spPr>
            <a:xfrm>
              <a:off x="4864450" y="2502350"/>
              <a:ext cx="1459470" cy="3687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添加您的标题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4864450" y="4710313"/>
              <a:ext cx="1459470" cy="3687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添加您的标题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组合 33"/>
          <p:cNvGrpSpPr/>
          <p:nvPr/>
        </p:nvGrpSpPr>
        <p:grpSpPr>
          <a:xfrm>
            <a:off x="-209655" y="-45720"/>
            <a:ext cx="12608234" cy="6948930"/>
            <a:chOff x="-209655" y="-45720"/>
            <a:chExt cx="12608234" cy="6948930"/>
          </a:xfrm>
        </p:grpSpPr>
        <p:pic>
          <p:nvPicPr>
            <p:cNvPr id="36" name="图片 35"/>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sp>
          <p:nvSpPr>
            <p:cNvPr id="39" name="矩形 38"/>
            <p:cNvSpPr/>
            <p:nvPr/>
          </p:nvSpPr>
          <p:spPr>
            <a:xfrm>
              <a:off x="283029" y="228600"/>
              <a:ext cx="11625943"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a:off x="-209655" y="-45720"/>
              <a:ext cx="2036106" cy="1341991"/>
            </a:xfrm>
            <a:prstGeom prst="rect">
              <a:avLst/>
            </a:prstGeom>
          </p:spPr>
        </p:pic>
        <p:pic>
          <p:nvPicPr>
            <p:cNvPr id="42" name="图片 41"/>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flipH="1" flipV="1">
              <a:off x="10362473" y="5561219"/>
              <a:ext cx="2036106" cy="1341991"/>
            </a:xfrm>
            <a:prstGeom prst="rect">
              <a:avLst/>
            </a:prstGeom>
          </p:spPr>
        </p:pic>
      </p:grpSp>
      <p:grpSp>
        <p:nvGrpSpPr>
          <p:cNvPr id="3" name="组合 2"/>
          <p:cNvGrpSpPr/>
          <p:nvPr/>
        </p:nvGrpSpPr>
        <p:grpSpPr>
          <a:xfrm>
            <a:off x="1133457" y="1404833"/>
            <a:ext cx="9925087" cy="4048335"/>
            <a:chOff x="1133457" y="1404833"/>
            <a:chExt cx="9925087" cy="4048335"/>
          </a:xfrm>
        </p:grpSpPr>
        <p:grpSp>
          <p:nvGrpSpPr>
            <p:cNvPr id="2" name="组合 1"/>
            <p:cNvGrpSpPr/>
            <p:nvPr/>
          </p:nvGrpSpPr>
          <p:grpSpPr>
            <a:xfrm>
              <a:off x="4375805" y="1799715"/>
              <a:ext cx="3440390" cy="3283971"/>
              <a:chOff x="4378142" y="1884692"/>
              <a:chExt cx="3440390" cy="3283971"/>
            </a:xfrm>
          </p:grpSpPr>
          <p:sp>
            <p:nvSpPr>
              <p:cNvPr id="19" name="îŝḷîḓé-AutoShape 6"/>
              <p:cNvSpPr/>
              <p:nvPr/>
            </p:nvSpPr>
            <p:spPr bwMode="auto">
              <a:xfrm rot="18900000">
                <a:off x="4477787" y="2972057"/>
                <a:ext cx="3244839" cy="1083067"/>
              </a:xfrm>
              <a:custGeom>
                <a:avLst/>
                <a:gdLst>
                  <a:gd name="T0" fmla="*/ 4132846 w 19679"/>
                  <a:gd name="T1" fmla="*/ 1514203 h 19679"/>
                  <a:gd name="T2" fmla="*/ 4132846 w 19679"/>
                  <a:gd name="T3" fmla="*/ 1514203 h 19679"/>
                  <a:gd name="T4" fmla="*/ 4132846 w 19679"/>
                  <a:gd name="T5" fmla="*/ 1514203 h 19679"/>
                  <a:gd name="T6" fmla="*/ 4132846 w 19679"/>
                  <a:gd name="T7" fmla="*/ 151420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noFill/>
              <a:ln w="12700" cap="flat" cmpd="sng">
                <a:solidFill>
                  <a:schemeClr val="tx1">
                    <a:lumMod val="50000"/>
                    <a:lumOff val="50000"/>
                  </a:schemeClr>
                </a:solidFill>
                <a:prstDash val="dash"/>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id-ID">
                  <a:solidFill>
                    <a:schemeClr val="tx2"/>
                  </a:solidFill>
                </a:endParaRPr>
              </a:p>
            </p:txBody>
          </p:sp>
          <p:sp>
            <p:nvSpPr>
              <p:cNvPr id="20" name="îŝḷîḓé-AutoShape 7"/>
              <p:cNvSpPr/>
              <p:nvPr/>
            </p:nvSpPr>
            <p:spPr bwMode="auto">
              <a:xfrm rot="13500000">
                <a:off x="4478099" y="2972369"/>
                <a:ext cx="3244216" cy="1082444"/>
              </a:xfrm>
              <a:custGeom>
                <a:avLst/>
                <a:gdLst>
                  <a:gd name="T0" fmla="*/ 4132053 w 19679"/>
                  <a:gd name="T1" fmla="*/ 1513332 h 19679"/>
                  <a:gd name="T2" fmla="*/ 4132053 w 19679"/>
                  <a:gd name="T3" fmla="*/ 1513332 h 19679"/>
                  <a:gd name="T4" fmla="*/ 4132053 w 19679"/>
                  <a:gd name="T5" fmla="*/ 1513332 h 19679"/>
                  <a:gd name="T6" fmla="*/ 4132053 w 19679"/>
                  <a:gd name="T7" fmla="*/ 151333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noFill/>
              <a:ln w="12700" cap="flat" cmpd="sng">
                <a:solidFill>
                  <a:schemeClr val="tx1">
                    <a:lumMod val="50000"/>
                    <a:lumOff val="50000"/>
                  </a:schemeClr>
                </a:solidFill>
                <a:prstDash val="dash"/>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id-ID">
                  <a:solidFill>
                    <a:schemeClr val="tx2"/>
                  </a:solidFill>
                </a:endParaRPr>
              </a:p>
            </p:txBody>
          </p:sp>
          <p:sp>
            <p:nvSpPr>
              <p:cNvPr id="21" name="îŝḷîḓé-AutoShape 8"/>
              <p:cNvSpPr/>
              <p:nvPr/>
            </p:nvSpPr>
            <p:spPr bwMode="auto">
              <a:xfrm>
                <a:off x="4378142" y="1884692"/>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a:blip r:embed="rId3"/>
                <a:stretch>
                  <a:fillRect/>
                </a:stretch>
              </a:blipFill>
              <a:ln w="38100">
                <a:noFill/>
              </a:ln>
            </p:spPr>
            <p:txBody>
              <a:bodyPr anchor="ctr">
                <a:normAutofit/>
              </a:bodyPr>
              <a:lstStyle/>
              <a:p>
                <a:pPr algn="r" defTabSz="457200"/>
                <a:endParaRPr lang="id-ID" dirty="0">
                  <a:solidFill>
                    <a:schemeClr val="bg1"/>
                  </a:solidFill>
                  <a:latin typeface="Agency FB" panose="020B0503020202020204" pitchFamily="34" charset="0"/>
                </a:endParaRPr>
              </a:p>
            </p:txBody>
          </p:sp>
          <p:sp>
            <p:nvSpPr>
              <p:cNvPr id="30" name="îŝḷîḓé-AutoShape 18"/>
              <p:cNvSpPr/>
              <p:nvPr/>
            </p:nvSpPr>
            <p:spPr bwMode="auto">
              <a:xfrm>
                <a:off x="4681337" y="2206144"/>
                <a:ext cx="393048" cy="356530"/>
              </a:xfrm>
              <a:custGeom>
                <a:avLst/>
                <a:gdLst>
                  <a:gd name="T0" fmla="*/ 324644 w 20518"/>
                  <a:gd name="T1" fmla="*/ 294482 h 21600"/>
                  <a:gd name="T2" fmla="*/ 324644 w 20518"/>
                  <a:gd name="T3" fmla="*/ 294482 h 21600"/>
                  <a:gd name="T4" fmla="*/ 324644 w 20518"/>
                  <a:gd name="T5" fmla="*/ 294482 h 21600"/>
                  <a:gd name="T6" fmla="*/ 324644 w 20518"/>
                  <a:gd name="T7" fmla="*/ 2944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18" h="21600">
                    <a:moveTo>
                      <a:pt x="8387" y="7104"/>
                    </a:moveTo>
                    <a:lnTo>
                      <a:pt x="6117" y="8734"/>
                    </a:lnTo>
                    <a:cubicBezTo>
                      <a:pt x="5879" y="8892"/>
                      <a:pt x="5575" y="8894"/>
                      <a:pt x="5439" y="8618"/>
                    </a:cubicBezTo>
                    <a:cubicBezTo>
                      <a:pt x="5303" y="8344"/>
                      <a:pt x="5384" y="8089"/>
                      <a:pt x="5620" y="7929"/>
                    </a:cubicBezTo>
                    <a:lnTo>
                      <a:pt x="7891" y="6205"/>
                    </a:lnTo>
                    <a:cubicBezTo>
                      <a:pt x="8127" y="6046"/>
                      <a:pt x="8431" y="6140"/>
                      <a:pt x="8569" y="6415"/>
                    </a:cubicBezTo>
                    <a:cubicBezTo>
                      <a:pt x="8705" y="6690"/>
                      <a:pt x="8624" y="6946"/>
                      <a:pt x="8387" y="7104"/>
                    </a:cubicBezTo>
                    <a:cubicBezTo>
                      <a:pt x="8387" y="7104"/>
                      <a:pt x="8387" y="7104"/>
                      <a:pt x="8387" y="7104"/>
                    </a:cubicBezTo>
                    <a:close/>
                    <a:moveTo>
                      <a:pt x="8869" y="2876"/>
                    </a:moveTo>
                    <a:lnTo>
                      <a:pt x="4627" y="7716"/>
                    </a:lnTo>
                    <a:cubicBezTo>
                      <a:pt x="4627" y="7721"/>
                      <a:pt x="4628" y="7726"/>
                      <a:pt x="4628" y="7734"/>
                    </a:cubicBezTo>
                    <a:lnTo>
                      <a:pt x="4628" y="13865"/>
                    </a:lnTo>
                    <a:cubicBezTo>
                      <a:pt x="4628" y="13886"/>
                      <a:pt x="4622" y="13906"/>
                      <a:pt x="4622" y="13927"/>
                    </a:cubicBezTo>
                    <a:lnTo>
                      <a:pt x="8759" y="18723"/>
                    </a:lnTo>
                    <a:cubicBezTo>
                      <a:pt x="9999" y="16491"/>
                      <a:pt x="9913" y="13651"/>
                      <a:pt x="9913" y="10799"/>
                    </a:cubicBezTo>
                    <a:cubicBezTo>
                      <a:pt x="9913" y="7948"/>
                      <a:pt x="10109" y="5106"/>
                      <a:pt x="8869" y="2876"/>
                    </a:cubicBezTo>
                    <a:cubicBezTo>
                      <a:pt x="8869" y="2876"/>
                      <a:pt x="8869" y="2876"/>
                      <a:pt x="8869" y="2876"/>
                    </a:cubicBezTo>
                    <a:close/>
                    <a:moveTo>
                      <a:pt x="3966" y="8499"/>
                    </a:moveTo>
                    <a:cubicBezTo>
                      <a:pt x="3966" y="8076"/>
                      <a:pt x="3671" y="7734"/>
                      <a:pt x="3305" y="7734"/>
                    </a:cubicBezTo>
                    <a:lnTo>
                      <a:pt x="2726" y="7734"/>
                    </a:lnTo>
                    <a:lnTo>
                      <a:pt x="1983" y="7734"/>
                    </a:lnTo>
                    <a:cubicBezTo>
                      <a:pt x="1618" y="7734"/>
                      <a:pt x="1322" y="8076"/>
                      <a:pt x="1322" y="8499"/>
                    </a:cubicBezTo>
                    <a:lnTo>
                      <a:pt x="1322" y="13097"/>
                    </a:lnTo>
                    <a:cubicBezTo>
                      <a:pt x="1322" y="13523"/>
                      <a:pt x="1618" y="13865"/>
                      <a:pt x="1983" y="13865"/>
                    </a:cubicBezTo>
                    <a:lnTo>
                      <a:pt x="2726" y="13865"/>
                    </a:lnTo>
                    <a:lnTo>
                      <a:pt x="3305" y="13865"/>
                    </a:lnTo>
                    <a:cubicBezTo>
                      <a:pt x="3671" y="13865"/>
                      <a:pt x="3966" y="13523"/>
                      <a:pt x="3966" y="13097"/>
                    </a:cubicBezTo>
                    <a:lnTo>
                      <a:pt x="3966" y="8499"/>
                    </a:lnTo>
                    <a:cubicBezTo>
                      <a:pt x="3966" y="8499"/>
                      <a:pt x="3966" y="8499"/>
                      <a:pt x="3966" y="8499"/>
                    </a:cubicBezTo>
                    <a:close/>
                    <a:moveTo>
                      <a:pt x="4084" y="15397"/>
                    </a:moveTo>
                    <a:lnTo>
                      <a:pt x="3305" y="15397"/>
                    </a:lnTo>
                    <a:lnTo>
                      <a:pt x="2726" y="15397"/>
                    </a:lnTo>
                    <a:lnTo>
                      <a:pt x="1322" y="15397"/>
                    </a:lnTo>
                    <a:cubicBezTo>
                      <a:pt x="591" y="15397"/>
                      <a:pt x="0" y="14711"/>
                      <a:pt x="0" y="13865"/>
                    </a:cubicBezTo>
                    <a:lnTo>
                      <a:pt x="0" y="7734"/>
                    </a:lnTo>
                    <a:cubicBezTo>
                      <a:pt x="0" y="6886"/>
                      <a:pt x="591" y="6200"/>
                      <a:pt x="1322" y="6200"/>
                    </a:cubicBezTo>
                    <a:lnTo>
                      <a:pt x="2726" y="6200"/>
                    </a:lnTo>
                    <a:lnTo>
                      <a:pt x="3305" y="6200"/>
                    </a:lnTo>
                    <a:lnTo>
                      <a:pt x="4084" y="6200"/>
                    </a:lnTo>
                    <a:lnTo>
                      <a:pt x="9335" y="0"/>
                    </a:lnTo>
                    <a:cubicBezTo>
                      <a:pt x="10572" y="3311"/>
                      <a:pt x="11239" y="6960"/>
                      <a:pt x="11239" y="10799"/>
                    </a:cubicBezTo>
                    <a:cubicBezTo>
                      <a:pt x="11239" y="14636"/>
                      <a:pt x="10572" y="18287"/>
                      <a:pt x="9335" y="21600"/>
                    </a:cubicBezTo>
                    <a:lnTo>
                      <a:pt x="4084" y="15397"/>
                    </a:lnTo>
                    <a:cubicBezTo>
                      <a:pt x="4084" y="15397"/>
                      <a:pt x="4084" y="15397"/>
                      <a:pt x="4084" y="15397"/>
                    </a:cubicBezTo>
                    <a:close/>
                    <a:moveTo>
                      <a:pt x="13502" y="16488"/>
                    </a:moveTo>
                    <a:lnTo>
                      <a:pt x="12972" y="15875"/>
                    </a:lnTo>
                    <a:cubicBezTo>
                      <a:pt x="14956" y="12888"/>
                      <a:pt x="14954" y="8710"/>
                      <a:pt x="12971" y="5725"/>
                    </a:cubicBezTo>
                    <a:lnTo>
                      <a:pt x="13501" y="5111"/>
                    </a:lnTo>
                    <a:cubicBezTo>
                      <a:pt x="15768" y="8439"/>
                      <a:pt x="15769" y="13159"/>
                      <a:pt x="13502" y="16488"/>
                    </a:cubicBezTo>
                    <a:cubicBezTo>
                      <a:pt x="13502" y="16488"/>
                      <a:pt x="13502" y="16488"/>
                      <a:pt x="13502" y="16488"/>
                    </a:cubicBezTo>
                    <a:close/>
                    <a:moveTo>
                      <a:pt x="15404" y="18692"/>
                    </a:moveTo>
                    <a:lnTo>
                      <a:pt x="14825" y="18023"/>
                    </a:lnTo>
                    <a:cubicBezTo>
                      <a:pt x="17837" y="13847"/>
                      <a:pt x="17840" y="7746"/>
                      <a:pt x="14832" y="3568"/>
                    </a:cubicBezTo>
                    <a:lnTo>
                      <a:pt x="15411" y="2897"/>
                    </a:lnTo>
                    <a:cubicBezTo>
                      <a:pt x="18682" y="7419"/>
                      <a:pt x="18679" y="14171"/>
                      <a:pt x="15404" y="18692"/>
                    </a:cubicBezTo>
                    <a:cubicBezTo>
                      <a:pt x="15404" y="18692"/>
                      <a:pt x="15404" y="18692"/>
                      <a:pt x="15404" y="18692"/>
                    </a:cubicBezTo>
                    <a:close/>
                    <a:moveTo>
                      <a:pt x="17273" y="20861"/>
                    </a:moveTo>
                    <a:lnTo>
                      <a:pt x="16726" y="20225"/>
                    </a:lnTo>
                    <a:cubicBezTo>
                      <a:pt x="20777" y="14823"/>
                      <a:pt x="20778" y="6770"/>
                      <a:pt x="16731" y="1367"/>
                    </a:cubicBezTo>
                    <a:lnTo>
                      <a:pt x="17281" y="729"/>
                    </a:lnTo>
                    <a:cubicBezTo>
                      <a:pt x="21599" y="6497"/>
                      <a:pt x="21597" y="15093"/>
                      <a:pt x="17273" y="20861"/>
                    </a:cubicBezTo>
                    <a:cubicBezTo>
                      <a:pt x="17273" y="20861"/>
                      <a:pt x="17273" y="20861"/>
                      <a:pt x="17273" y="20861"/>
                    </a:cubicBezTo>
                    <a:close/>
                  </a:path>
                </a:pathLst>
              </a:custGeom>
              <a:solidFill>
                <a:schemeClr val="bg1"/>
              </a:solidFill>
              <a:ln>
                <a:noFill/>
              </a:ln>
              <a:effectLst/>
            </p:spPr>
            <p:txBody>
              <a:bodyPr lIns="0" tIns="0" rIns="0" bIns="0" anchor="ctr"/>
              <a:lstStyle/>
              <a:p>
                <a:endParaRPr lang="id-ID">
                  <a:solidFill>
                    <a:schemeClr val="tx2"/>
                  </a:solidFill>
                </a:endParaRPr>
              </a:p>
            </p:txBody>
          </p:sp>
          <p:sp>
            <p:nvSpPr>
              <p:cNvPr id="25" name="îŝḷîḓé-AutoShape 12"/>
              <p:cNvSpPr/>
              <p:nvPr/>
            </p:nvSpPr>
            <p:spPr bwMode="auto">
              <a:xfrm>
                <a:off x="6819094" y="1884692"/>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a:blip r:embed="rId3"/>
                <a:stretch>
                  <a:fillRect/>
                </a:stretch>
              </a:blipFill>
              <a:ln w="38100">
                <a:noFill/>
              </a:ln>
            </p:spPr>
            <p:txBody>
              <a:bodyPr anchor="ctr">
                <a:normAutofit/>
              </a:bodyPr>
              <a:lstStyle/>
              <a:p>
                <a:pPr algn="r" defTabSz="457200"/>
                <a:endParaRPr lang="id-ID">
                  <a:solidFill>
                    <a:schemeClr val="bg1"/>
                  </a:solidFill>
                  <a:latin typeface="Agency FB" panose="020B0503020202020204" pitchFamily="34" charset="0"/>
                </a:endParaRPr>
              </a:p>
            </p:txBody>
          </p:sp>
          <p:sp>
            <p:nvSpPr>
              <p:cNvPr id="31" name="îŝḷîḓé-AutoShape 19"/>
              <p:cNvSpPr/>
              <p:nvPr/>
            </p:nvSpPr>
            <p:spPr bwMode="auto">
              <a:xfrm>
                <a:off x="7166976" y="2163380"/>
                <a:ext cx="303675" cy="442058"/>
              </a:xfrm>
              <a:custGeom>
                <a:avLst/>
                <a:gdLst>
                  <a:gd name="T0" fmla="*/ 250825 w 21600"/>
                  <a:gd name="T1" fmla="*/ 365125 h 21600"/>
                  <a:gd name="T2" fmla="*/ 250825 w 21600"/>
                  <a:gd name="T3" fmla="*/ 365125 h 21600"/>
                  <a:gd name="T4" fmla="*/ 250825 w 21600"/>
                  <a:gd name="T5" fmla="*/ 365125 h 21600"/>
                  <a:gd name="T6" fmla="*/ 250825 w 21600"/>
                  <a:gd name="T7" fmla="*/ 365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12" y="7438"/>
                    </a:moveTo>
                    <a:cubicBezTo>
                      <a:pt x="15705" y="5571"/>
                      <a:pt x="13513" y="4060"/>
                      <a:pt x="10803" y="4052"/>
                    </a:cubicBezTo>
                    <a:lnTo>
                      <a:pt x="10803" y="3317"/>
                    </a:lnTo>
                    <a:cubicBezTo>
                      <a:pt x="14101" y="3325"/>
                      <a:pt x="16772" y="5166"/>
                      <a:pt x="16777" y="7438"/>
                    </a:cubicBezTo>
                    <a:lnTo>
                      <a:pt x="15712" y="7438"/>
                    </a:lnTo>
                    <a:cubicBezTo>
                      <a:pt x="15712" y="7438"/>
                      <a:pt x="15712" y="7438"/>
                      <a:pt x="15712" y="7438"/>
                    </a:cubicBezTo>
                    <a:close/>
                    <a:moveTo>
                      <a:pt x="10799" y="1441"/>
                    </a:moveTo>
                    <a:cubicBezTo>
                      <a:pt x="5973" y="1441"/>
                      <a:pt x="2060" y="4136"/>
                      <a:pt x="2060" y="7460"/>
                    </a:cubicBezTo>
                    <a:cubicBezTo>
                      <a:pt x="2060" y="9178"/>
                      <a:pt x="3116" y="10719"/>
                      <a:pt x="4791" y="11813"/>
                    </a:cubicBezTo>
                    <a:cubicBezTo>
                      <a:pt x="4630" y="11707"/>
                      <a:pt x="4466" y="11599"/>
                      <a:pt x="4316" y="11485"/>
                    </a:cubicBezTo>
                    <a:lnTo>
                      <a:pt x="4224" y="11485"/>
                    </a:lnTo>
                    <a:cubicBezTo>
                      <a:pt x="5161" y="12281"/>
                      <a:pt x="5887" y="13197"/>
                      <a:pt x="6332" y="14205"/>
                    </a:cubicBezTo>
                    <a:cubicBezTo>
                      <a:pt x="6529" y="14268"/>
                      <a:pt x="6734" y="14319"/>
                      <a:pt x="6938" y="14372"/>
                    </a:cubicBezTo>
                    <a:cubicBezTo>
                      <a:pt x="6978" y="14459"/>
                      <a:pt x="7038" y="14540"/>
                      <a:pt x="7122" y="14609"/>
                    </a:cubicBezTo>
                    <a:cubicBezTo>
                      <a:pt x="6958" y="14685"/>
                      <a:pt x="6858" y="14770"/>
                      <a:pt x="6858" y="14857"/>
                    </a:cubicBezTo>
                    <a:cubicBezTo>
                      <a:pt x="6858" y="15248"/>
                      <a:pt x="8624" y="15565"/>
                      <a:pt x="10799" y="15565"/>
                    </a:cubicBezTo>
                    <a:cubicBezTo>
                      <a:pt x="12975" y="15565"/>
                      <a:pt x="14741" y="15248"/>
                      <a:pt x="14741" y="14857"/>
                    </a:cubicBezTo>
                    <a:cubicBezTo>
                      <a:pt x="14741" y="14770"/>
                      <a:pt x="14639" y="14685"/>
                      <a:pt x="14478" y="14609"/>
                    </a:cubicBezTo>
                    <a:cubicBezTo>
                      <a:pt x="14561" y="14540"/>
                      <a:pt x="14621" y="14459"/>
                      <a:pt x="14661" y="14372"/>
                    </a:cubicBezTo>
                    <a:cubicBezTo>
                      <a:pt x="14866" y="14319"/>
                      <a:pt x="15070" y="14268"/>
                      <a:pt x="15267" y="14205"/>
                    </a:cubicBezTo>
                    <a:cubicBezTo>
                      <a:pt x="15712" y="13197"/>
                      <a:pt x="16439" y="12281"/>
                      <a:pt x="17375" y="11485"/>
                    </a:cubicBezTo>
                    <a:lnTo>
                      <a:pt x="17283" y="11485"/>
                    </a:lnTo>
                    <a:cubicBezTo>
                      <a:pt x="17133" y="11599"/>
                      <a:pt x="16969" y="11707"/>
                      <a:pt x="16806" y="11813"/>
                    </a:cubicBezTo>
                    <a:cubicBezTo>
                      <a:pt x="18483" y="10719"/>
                      <a:pt x="19539" y="9178"/>
                      <a:pt x="19539" y="7460"/>
                    </a:cubicBezTo>
                    <a:cubicBezTo>
                      <a:pt x="19539" y="4136"/>
                      <a:pt x="15626" y="1441"/>
                      <a:pt x="10799" y="1441"/>
                    </a:cubicBezTo>
                    <a:cubicBezTo>
                      <a:pt x="10799" y="1441"/>
                      <a:pt x="10799" y="1441"/>
                      <a:pt x="10799" y="1441"/>
                    </a:cubicBezTo>
                    <a:close/>
                    <a:moveTo>
                      <a:pt x="7861" y="17073"/>
                    </a:moveTo>
                    <a:lnTo>
                      <a:pt x="12562" y="16205"/>
                    </a:lnTo>
                    <a:lnTo>
                      <a:pt x="8842" y="16205"/>
                    </a:lnTo>
                    <a:cubicBezTo>
                      <a:pt x="8299" y="16205"/>
                      <a:pt x="7861" y="16506"/>
                      <a:pt x="7861" y="16880"/>
                    </a:cubicBezTo>
                    <a:lnTo>
                      <a:pt x="7861" y="17073"/>
                    </a:lnTo>
                    <a:cubicBezTo>
                      <a:pt x="7861" y="17073"/>
                      <a:pt x="7861" y="17073"/>
                      <a:pt x="7861" y="17073"/>
                    </a:cubicBezTo>
                    <a:close/>
                    <a:moveTo>
                      <a:pt x="7861" y="18759"/>
                    </a:moveTo>
                    <a:lnTo>
                      <a:pt x="13738" y="17675"/>
                    </a:lnTo>
                    <a:lnTo>
                      <a:pt x="13738" y="16985"/>
                    </a:lnTo>
                    <a:lnTo>
                      <a:pt x="7861" y="18068"/>
                    </a:lnTo>
                    <a:lnTo>
                      <a:pt x="7861" y="18759"/>
                    </a:lnTo>
                    <a:cubicBezTo>
                      <a:pt x="7861" y="18759"/>
                      <a:pt x="7861" y="18759"/>
                      <a:pt x="7861" y="18759"/>
                    </a:cubicBezTo>
                    <a:close/>
                    <a:moveTo>
                      <a:pt x="8842" y="19577"/>
                    </a:moveTo>
                    <a:lnTo>
                      <a:pt x="12757" y="19577"/>
                    </a:lnTo>
                    <a:cubicBezTo>
                      <a:pt x="13297" y="19577"/>
                      <a:pt x="13738" y="19275"/>
                      <a:pt x="13738" y="18903"/>
                    </a:cubicBezTo>
                    <a:lnTo>
                      <a:pt x="13738" y="18670"/>
                    </a:lnTo>
                    <a:lnTo>
                      <a:pt x="8833" y="19575"/>
                    </a:lnTo>
                    <a:cubicBezTo>
                      <a:pt x="8835" y="19575"/>
                      <a:pt x="8838" y="19577"/>
                      <a:pt x="8842" y="19577"/>
                    </a:cubicBezTo>
                    <a:cubicBezTo>
                      <a:pt x="8842" y="19577"/>
                      <a:pt x="8842" y="19577"/>
                      <a:pt x="8842" y="19577"/>
                    </a:cubicBezTo>
                    <a:close/>
                    <a:moveTo>
                      <a:pt x="19625" y="11693"/>
                    </a:moveTo>
                    <a:cubicBezTo>
                      <a:pt x="18120" y="12700"/>
                      <a:pt x="17092" y="14035"/>
                      <a:pt x="16765" y="15531"/>
                    </a:cubicBezTo>
                    <a:lnTo>
                      <a:pt x="16674" y="15531"/>
                    </a:lnTo>
                    <a:cubicBezTo>
                      <a:pt x="16674" y="15806"/>
                      <a:pt x="16311" y="16061"/>
                      <a:pt x="15694" y="16275"/>
                    </a:cubicBezTo>
                    <a:lnTo>
                      <a:pt x="15694" y="19577"/>
                    </a:lnTo>
                    <a:cubicBezTo>
                      <a:pt x="15694" y="20323"/>
                      <a:pt x="14818" y="20926"/>
                      <a:pt x="13738" y="20926"/>
                    </a:cubicBezTo>
                    <a:lnTo>
                      <a:pt x="12757" y="20926"/>
                    </a:lnTo>
                    <a:cubicBezTo>
                      <a:pt x="12757" y="21298"/>
                      <a:pt x="12319" y="21599"/>
                      <a:pt x="11779" y="21599"/>
                    </a:cubicBezTo>
                    <a:lnTo>
                      <a:pt x="9820" y="21599"/>
                    </a:lnTo>
                    <a:cubicBezTo>
                      <a:pt x="9280" y="21599"/>
                      <a:pt x="8842" y="21298"/>
                      <a:pt x="8842" y="20926"/>
                    </a:cubicBezTo>
                    <a:lnTo>
                      <a:pt x="7861" y="20926"/>
                    </a:lnTo>
                    <a:cubicBezTo>
                      <a:pt x="6781" y="20926"/>
                      <a:pt x="5905" y="20323"/>
                      <a:pt x="5905" y="19577"/>
                    </a:cubicBezTo>
                    <a:lnTo>
                      <a:pt x="5905" y="16275"/>
                    </a:lnTo>
                    <a:cubicBezTo>
                      <a:pt x="5288" y="16061"/>
                      <a:pt x="4925" y="15806"/>
                      <a:pt x="4925" y="15531"/>
                    </a:cubicBezTo>
                    <a:lnTo>
                      <a:pt x="4834" y="15531"/>
                    </a:lnTo>
                    <a:cubicBezTo>
                      <a:pt x="4507" y="14035"/>
                      <a:pt x="3479" y="12700"/>
                      <a:pt x="1974" y="11693"/>
                    </a:cubicBezTo>
                    <a:cubicBezTo>
                      <a:pt x="740" y="10488"/>
                      <a:pt x="0" y="9026"/>
                      <a:pt x="0" y="7438"/>
                    </a:cubicBezTo>
                    <a:cubicBezTo>
                      <a:pt x="0" y="3329"/>
                      <a:pt x="4834" y="0"/>
                      <a:pt x="10799" y="0"/>
                    </a:cubicBezTo>
                    <a:cubicBezTo>
                      <a:pt x="16765" y="0"/>
                      <a:pt x="21600" y="3329"/>
                      <a:pt x="21600" y="7438"/>
                    </a:cubicBezTo>
                    <a:cubicBezTo>
                      <a:pt x="21600" y="9026"/>
                      <a:pt x="20859" y="10488"/>
                      <a:pt x="19625" y="11693"/>
                    </a:cubicBezTo>
                    <a:cubicBezTo>
                      <a:pt x="19625" y="11693"/>
                      <a:pt x="19625" y="11693"/>
                      <a:pt x="19625" y="11693"/>
                    </a:cubicBezTo>
                    <a:close/>
                  </a:path>
                </a:pathLst>
              </a:custGeom>
              <a:solidFill>
                <a:schemeClr val="bg1"/>
              </a:solidFill>
              <a:ln>
                <a:noFill/>
              </a:ln>
              <a:effectLst/>
            </p:spPr>
            <p:txBody>
              <a:bodyPr lIns="0" tIns="0" rIns="0" bIns="0" anchor="ctr"/>
              <a:lstStyle/>
              <a:p>
                <a:endParaRPr lang="id-ID">
                  <a:solidFill>
                    <a:schemeClr val="tx2"/>
                  </a:solidFill>
                </a:endParaRPr>
              </a:p>
            </p:txBody>
          </p:sp>
          <p:sp>
            <p:nvSpPr>
              <p:cNvPr id="22" name="îŝḷîḓé-AutoShape 9"/>
              <p:cNvSpPr/>
              <p:nvPr/>
            </p:nvSpPr>
            <p:spPr bwMode="auto">
              <a:xfrm>
                <a:off x="6819094" y="4154272"/>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a:blip r:embed="rId3"/>
                <a:stretch>
                  <a:fillRect/>
                </a:stretch>
              </a:blipFill>
              <a:ln w="38100">
                <a:noFill/>
              </a:ln>
            </p:spPr>
            <p:txBody>
              <a:bodyPr anchor="ctr">
                <a:normAutofit/>
              </a:bodyPr>
              <a:lstStyle/>
              <a:p>
                <a:pPr algn="r" defTabSz="457200"/>
                <a:endParaRPr lang="id-ID">
                  <a:solidFill>
                    <a:schemeClr val="bg1"/>
                  </a:solidFill>
                  <a:latin typeface="Agency FB" panose="020B0503020202020204" pitchFamily="34" charset="0"/>
                </a:endParaRPr>
              </a:p>
            </p:txBody>
          </p:sp>
          <p:sp>
            <p:nvSpPr>
              <p:cNvPr id="32" name="îŝḷîḓé-AutoShape 20"/>
              <p:cNvSpPr/>
              <p:nvPr/>
            </p:nvSpPr>
            <p:spPr bwMode="auto">
              <a:xfrm>
                <a:off x="7124692" y="4459388"/>
                <a:ext cx="388243" cy="389202"/>
              </a:xfrm>
              <a:custGeom>
                <a:avLst/>
                <a:gdLst>
                  <a:gd name="T0" fmla="*/ 320675 w 21430"/>
                  <a:gd name="T1" fmla="*/ 321469 h 21430"/>
                  <a:gd name="T2" fmla="*/ 320675 w 21430"/>
                  <a:gd name="T3" fmla="*/ 321469 h 21430"/>
                  <a:gd name="T4" fmla="*/ 320675 w 21430"/>
                  <a:gd name="T5" fmla="*/ 321469 h 21430"/>
                  <a:gd name="T6" fmla="*/ 320675 w 21430"/>
                  <a:gd name="T7" fmla="*/ 321469 h 2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30" h="21430">
                    <a:moveTo>
                      <a:pt x="16377" y="4093"/>
                    </a:moveTo>
                    <a:cubicBezTo>
                      <a:pt x="15846" y="4093"/>
                      <a:pt x="15415" y="4522"/>
                      <a:pt x="15415" y="5054"/>
                    </a:cubicBezTo>
                    <a:cubicBezTo>
                      <a:pt x="15415" y="5583"/>
                      <a:pt x="15846" y="6014"/>
                      <a:pt x="16377" y="6014"/>
                    </a:cubicBezTo>
                    <a:cubicBezTo>
                      <a:pt x="16907" y="6014"/>
                      <a:pt x="17337" y="5583"/>
                      <a:pt x="17337" y="5054"/>
                    </a:cubicBezTo>
                    <a:cubicBezTo>
                      <a:pt x="17337" y="4522"/>
                      <a:pt x="16907" y="4093"/>
                      <a:pt x="16377" y="4093"/>
                    </a:cubicBezTo>
                    <a:cubicBezTo>
                      <a:pt x="16377" y="4093"/>
                      <a:pt x="16377" y="4093"/>
                      <a:pt x="16377" y="4093"/>
                    </a:cubicBezTo>
                    <a:close/>
                    <a:moveTo>
                      <a:pt x="16377" y="6745"/>
                    </a:moveTo>
                    <a:cubicBezTo>
                      <a:pt x="15441" y="6745"/>
                      <a:pt x="14685" y="5988"/>
                      <a:pt x="14685" y="5054"/>
                    </a:cubicBezTo>
                    <a:cubicBezTo>
                      <a:pt x="14685" y="4120"/>
                      <a:pt x="15441" y="3362"/>
                      <a:pt x="16377" y="3362"/>
                    </a:cubicBezTo>
                    <a:cubicBezTo>
                      <a:pt x="17311" y="3362"/>
                      <a:pt x="18067" y="4120"/>
                      <a:pt x="18067" y="5054"/>
                    </a:cubicBezTo>
                    <a:cubicBezTo>
                      <a:pt x="18067" y="5988"/>
                      <a:pt x="17311" y="6745"/>
                      <a:pt x="16377" y="6745"/>
                    </a:cubicBezTo>
                    <a:cubicBezTo>
                      <a:pt x="16377" y="6745"/>
                      <a:pt x="16377" y="6745"/>
                      <a:pt x="16377" y="6745"/>
                    </a:cubicBezTo>
                    <a:close/>
                    <a:moveTo>
                      <a:pt x="15333" y="1442"/>
                    </a:moveTo>
                    <a:cubicBezTo>
                      <a:pt x="12760" y="1442"/>
                      <a:pt x="10675" y="3525"/>
                      <a:pt x="10675" y="6098"/>
                    </a:cubicBezTo>
                    <a:cubicBezTo>
                      <a:pt x="10675" y="6795"/>
                      <a:pt x="10841" y="7451"/>
                      <a:pt x="11115" y="8046"/>
                    </a:cubicBezTo>
                    <a:lnTo>
                      <a:pt x="1710" y="17452"/>
                    </a:lnTo>
                    <a:cubicBezTo>
                      <a:pt x="1571" y="17590"/>
                      <a:pt x="1515" y="17705"/>
                      <a:pt x="1431" y="17957"/>
                    </a:cubicBezTo>
                    <a:cubicBezTo>
                      <a:pt x="1431" y="17957"/>
                      <a:pt x="1338" y="18447"/>
                      <a:pt x="1346" y="18943"/>
                    </a:cubicBezTo>
                    <a:lnTo>
                      <a:pt x="11129" y="9160"/>
                    </a:lnTo>
                    <a:cubicBezTo>
                      <a:pt x="11259" y="9030"/>
                      <a:pt x="11470" y="9030"/>
                      <a:pt x="11601" y="9160"/>
                    </a:cubicBezTo>
                    <a:cubicBezTo>
                      <a:pt x="11732" y="9290"/>
                      <a:pt x="11732" y="9502"/>
                      <a:pt x="11601" y="9632"/>
                    </a:cubicBezTo>
                    <a:lnTo>
                      <a:pt x="1565" y="19669"/>
                    </a:lnTo>
                    <a:cubicBezTo>
                      <a:pt x="1546" y="19688"/>
                      <a:pt x="1519" y="19683"/>
                      <a:pt x="1498" y="19697"/>
                    </a:cubicBezTo>
                    <a:cubicBezTo>
                      <a:pt x="1526" y="19748"/>
                      <a:pt x="1552" y="19801"/>
                      <a:pt x="1589" y="19840"/>
                    </a:cubicBezTo>
                    <a:cubicBezTo>
                      <a:pt x="2031" y="20281"/>
                      <a:pt x="3474" y="19998"/>
                      <a:pt x="3474" y="19998"/>
                    </a:cubicBezTo>
                    <a:cubicBezTo>
                      <a:pt x="3614" y="19859"/>
                      <a:pt x="3838" y="19859"/>
                      <a:pt x="3977" y="19719"/>
                    </a:cubicBezTo>
                    <a:lnTo>
                      <a:pt x="4947" y="18751"/>
                    </a:lnTo>
                    <a:lnTo>
                      <a:pt x="6019" y="18751"/>
                    </a:lnTo>
                    <a:lnTo>
                      <a:pt x="6019" y="17677"/>
                    </a:lnTo>
                    <a:lnTo>
                      <a:pt x="6952" y="16747"/>
                    </a:lnTo>
                    <a:lnTo>
                      <a:pt x="8023" y="16747"/>
                    </a:lnTo>
                    <a:lnTo>
                      <a:pt x="8023" y="15673"/>
                    </a:lnTo>
                    <a:lnTo>
                      <a:pt x="8956" y="14742"/>
                    </a:lnTo>
                    <a:lnTo>
                      <a:pt x="10028" y="14742"/>
                    </a:lnTo>
                    <a:lnTo>
                      <a:pt x="10028" y="13669"/>
                    </a:lnTo>
                    <a:lnTo>
                      <a:pt x="13384" y="10314"/>
                    </a:lnTo>
                    <a:cubicBezTo>
                      <a:pt x="13978" y="10590"/>
                      <a:pt x="14634" y="10753"/>
                      <a:pt x="15333" y="10753"/>
                    </a:cubicBezTo>
                    <a:cubicBezTo>
                      <a:pt x="17904" y="10753"/>
                      <a:pt x="19989" y="8669"/>
                      <a:pt x="19989" y="6098"/>
                    </a:cubicBezTo>
                    <a:cubicBezTo>
                      <a:pt x="19989" y="3525"/>
                      <a:pt x="17904" y="1442"/>
                      <a:pt x="15333" y="1442"/>
                    </a:cubicBezTo>
                    <a:cubicBezTo>
                      <a:pt x="15333" y="1442"/>
                      <a:pt x="15333" y="1442"/>
                      <a:pt x="15333" y="1442"/>
                    </a:cubicBezTo>
                    <a:close/>
                    <a:moveTo>
                      <a:pt x="15373" y="12111"/>
                    </a:moveTo>
                    <a:cubicBezTo>
                      <a:pt x="14825" y="12111"/>
                      <a:pt x="14293" y="12032"/>
                      <a:pt x="13789" y="11893"/>
                    </a:cubicBezTo>
                    <a:lnTo>
                      <a:pt x="11357" y="14324"/>
                    </a:lnTo>
                    <a:lnTo>
                      <a:pt x="11365" y="14324"/>
                    </a:lnTo>
                    <a:lnTo>
                      <a:pt x="11365" y="16077"/>
                    </a:lnTo>
                    <a:lnTo>
                      <a:pt x="9611" y="16077"/>
                    </a:lnTo>
                    <a:lnTo>
                      <a:pt x="9611" y="16071"/>
                    </a:lnTo>
                    <a:lnTo>
                      <a:pt x="9353" y="16329"/>
                    </a:lnTo>
                    <a:lnTo>
                      <a:pt x="9360" y="16329"/>
                    </a:lnTo>
                    <a:lnTo>
                      <a:pt x="9360" y="18082"/>
                    </a:lnTo>
                    <a:lnTo>
                      <a:pt x="7607" y="18082"/>
                    </a:lnTo>
                    <a:lnTo>
                      <a:pt x="7607" y="18075"/>
                    </a:lnTo>
                    <a:lnTo>
                      <a:pt x="7348" y="18332"/>
                    </a:lnTo>
                    <a:lnTo>
                      <a:pt x="7356" y="18332"/>
                    </a:lnTo>
                    <a:lnTo>
                      <a:pt x="7356" y="20088"/>
                    </a:lnTo>
                    <a:lnTo>
                      <a:pt x="5603" y="20088"/>
                    </a:lnTo>
                    <a:lnTo>
                      <a:pt x="5603" y="20080"/>
                    </a:lnTo>
                    <a:lnTo>
                      <a:pt x="4507" y="21173"/>
                    </a:lnTo>
                    <a:cubicBezTo>
                      <a:pt x="4247" y="21435"/>
                      <a:pt x="3601" y="21397"/>
                      <a:pt x="3339" y="21397"/>
                    </a:cubicBezTo>
                    <a:cubicBezTo>
                      <a:pt x="3339" y="21397"/>
                      <a:pt x="1038" y="21600"/>
                      <a:pt x="434" y="20995"/>
                    </a:cubicBezTo>
                    <a:cubicBezTo>
                      <a:pt x="-170" y="20391"/>
                      <a:pt x="32" y="18090"/>
                      <a:pt x="32" y="18090"/>
                    </a:cubicBezTo>
                    <a:cubicBezTo>
                      <a:pt x="32" y="17718"/>
                      <a:pt x="-6" y="17183"/>
                      <a:pt x="256" y="16922"/>
                    </a:cubicBezTo>
                    <a:lnTo>
                      <a:pt x="9535" y="7642"/>
                    </a:lnTo>
                    <a:cubicBezTo>
                      <a:pt x="9399" y="7135"/>
                      <a:pt x="9318" y="6606"/>
                      <a:pt x="9318" y="6056"/>
                    </a:cubicBezTo>
                    <a:cubicBezTo>
                      <a:pt x="9318" y="2712"/>
                      <a:pt x="12029" y="0"/>
                      <a:pt x="15373" y="0"/>
                    </a:cubicBezTo>
                    <a:cubicBezTo>
                      <a:pt x="18719" y="0"/>
                      <a:pt x="21430" y="2712"/>
                      <a:pt x="21430" y="6056"/>
                    </a:cubicBezTo>
                    <a:cubicBezTo>
                      <a:pt x="21430" y="9400"/>
                      <a:pt x="18719" y="12111"/>
                      <a:pt x="15373" y="12111"/>
                    </a:cubicBezTo>
                    <a:cubicBezTo>
                      <a:pt x="15373" y="12111"/>
                      <a:pt x="15373" y="12111"/>
                      <a:pt x="15373" y="12111"/>
                    </a:cubicBezTo>
                    <a:close/>
                  </a:path>
                </a:pathLst>
              </a:custGeom>
              <a:solidFill>
                <a:schemeClr val="bg1"/>
              </a:solidFill>
              <a:ln>
                <a:noFill/>
              </a:ln>
              <a:effectLst/>
            </p:spPr>
            <p:txBody>
              <a:bodyPr lIns="51954" tIns="51954" rIns="51954" bIns="51954" anchor="ctr"/>
              <a:lstStyle/>
              <a:p>
                <a:endParaRPr lang="id-ID">
                  <a:solidFill>
                    <a:schemeClr val="tx2"/>
                  </a:solidFill>
                </a:endParaRPr>
              </a:p>
            </p:txBody>
          </p:sp>
          <p:sp>
            <p:nvSpPr>
              <p:cNvPr id="24" name="îŝḷîḓé-AutoShape 11"/>
              <p:cNvSpPr/>
              <p:nvPr/>
            </p:nvSpPr>
            <p:spPr bwMode="auto">
              <a:xfrm>
                <a:off x="4378142" y="4169229"/>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a:blip r:embed="rId3"/>
                <a:stretch>
                  <a:fillRect/>
                </a:stretch>
              </a:blipFill>
              <a:ln w="38100">
                <a:noFill/>
              </a:ln>
            </p:spPr>
            <p:txBody>
              <a:bodyPr anchor="ctr">
                <a:normAutofit/>
              </a:bodyPr>
              <a:lstStyle/>
              <a:p>
                <a:pPr algn="r" defTabSz="457200"/>
                <a:endParaRPr lang="id-ID">
                  <a:solidFill>
                    <a:schemeClr val="bg1"/>
                  </a:solidFill>
                  <a:latin typeface="Agency FB" panose="020B0503020202020204" pitchFamily="34" charset="0"/>
                </a:endParaRPr>
              </a:p>
            </p:txBody>
          </p:sp>
          <p:sp>
            <p:nvSpPr>
              <p:cNvPr id="33" name="îŝḷîḓé-AutoShape 21"/>
              <p:cNvSpPr/>
              <p:nvPr/>
            </p:nvSpPr>
            <p:spPr bwMode="auto">
              <a:xfrm>
                <a:off x="4660676" y="4494526"/>
                <a:ext cx="434371" cy="348841"/>
              </a:xfrm>
              <a:custGeom>
                <a:avLst/>
                <a:gdLst>
                  <a:gd name="T0" fmla="*/ 358758 w 21335"/>
                  <a:gd name="T1" fmla="*/ 292570 h 21422"/>
                  <a:gd name="T2" fmla="*/ 358758 w 21335"/>
                  <a:gd name="T3" fmla="*/ 292570 h 21422"/>
                  <a:gd name="T4" fmla="*/ 358758 w 21335"/>
                  <a:gd name="T5" fmla="*/ 292570 h 21422"/>
                  <a:gd name="T6" fmla="*/ 358758 w 21335"/>
                  <a:gd name="T7" fmla="*/ 292570 h 21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35" h="21422">
                    <a:moveTo>
                      <a:pt x="19499" y="4188"/>
                    </a:moveTo>
                    <a:lnTo>
                      <a:pt x="17977" y="2290"/>
                    </a:lnTo>
                    <a:cubicBezTo>
                      <a:pt x="17713" y="1961"/>
                      <a:pt x="17284" y="1961"/>
                      <a:pt x="17018" y="2290"/>
                    </a:cubicBezTo>
                    <a:lnTo>
                      <a:pt x="8914" y="12399"/>
                    </a:lnTo>
                    <a:cubicBezTo>
                      <a:pt x="8384" y="13060"/>
                      <a:pt x="7524" y="13060"/>
                      <a:pt x="6996" y="12399"/>
                    </a:cubicBezTo>
                    <a:lnTo>
                      <a:pt x="4317" y="9058"/>
                    </a:lnTo>
                    <a:cubicBezTo>
                      <a:pt x="4051" y="8728"/>
                      <a:pt x="3622" y="8728"/>
                      <a:pt x="3358" y="9058"/>
                    </a:cubicBezTo>
                    <a:lnTo>
                      <a:pt x="1836" y="10956"/>
                    </a:lnTo>
                    <a:cubicBezTo>
                      <a:pt x="1572" y="11286"/>
                      <a:pt x="1572" y="11821"/>
                      <a:pt x="1836" y="12152"/>
                    </a:cubicBezTo>
                    <a:lnTo>
                      <a:pt x="7523" y="19246"/>
                    </a:lnTo>
                    <a:cubicBezTo>
                      <a:pt x="7788" y="19575"/>
                      <a:pt x="8218" y="19575"/>
                      <a:pt x="8482" y="19246"/>
                    </a:cubicBezTo>
                    <a:lnTo>
                      <a:pt x="10004" y="17348"/>
                    </a:lnTo>
                    <a:cubicBezTo>
                      <a:pt x="10076" y="17257"/>
                      <a:pt x="10125" y="17149"/>
                      <a:pt x="10158" y="17036"/>
                    </a:cubicBezTo>
                    <a:lnTo>
                      <a:pt x="19499" y="5385"/>
                    </a:lnTo>
                    <a:cubicBezTo>
                      <a:pt x="19763" y="5053"/>
                      <a:pt x="19763" y="4518"/>
                      <a:pt x="19499" y="4188"/>
                    </a:cubicBezTo>
                    <a:cubicBezTo>
                      <a:pt x="19499" y="4188"/>
                      <a:pt x="19499" y="4188"/>
                      <a:pt x="19499" y="4188"/>
                    </a:cubicBezTo>
                    <a:close/>
                    <a:moveTo>
                      <a:pt x="20938" y="5983"/>
                    </a:moveTo>
                    <a:lnTo>
                      <a:pt x="8951" y="20934"/>
                    </a:lnTo>
                    <a:cubicBezTo>
                      <a:pt x="8675" y="21278"/>
                      <a:pt x="8314" y="21434"/>
                      <a:pt x="7955" y="21420"/>
                    </a:cubicBezTo>
                    <a:cubicBezTo>
                      <a:pt x="7597" y="21434"/>
                      <a:pt x="7233" y="21278"/>
                      <a:pt x="6958" y="20934"/>
                    </a:cubicBezTo>
                    <a:lnTo>
                      <a:pt x="397" y="12750"/>
                    </a:lnTo>
                    <a:cubicBezTo>
                      <a:pt x="-132" y="12090"/>
                      <a:pt x="-132" y="11019"/>
                      <a:pt x="397" y="10358"/>
                    </a:cubicBezTo>
                    <a:lnTo>
                      <a:pt x="2878" y="7263"/>
                    </a:lnTo>
                    <a:cubicBezTo>
                      <a:pt x="3408" y="6602"/>
                      <a:pt x="4267" y="6602"/>
                      <a:pt x="4797" y="7263"/>
                    </a:cubicBezTo>
                    <a:lnTo>
                      <a:pt x="7955" y="11203"/>
                    </a:lnTo>
                    <a:lnTo>
                      <a:pt x="16538" y="495"/>
                    </a:lnTo>
                    <a:cubicBezTo>
                      <a:pt x="17068" y="-165"/>
                      <a:pt x="17928" y="-165"/>
                      <a:pt x="18458" y="495"/>
                    </a:cubicBezTo>
                    <a:lnTo>
                      <a:pt x="20938" y="3590"/>
                    </a:lnTo>
                    <a:cubicBezTo>
                      <a:pt x="21467" y="4251"/>
                      <a:pt x="21467" y="5322"/>
                      <a:pt x="20938" y="5983"/>
                    </a:cubicBezTo>
                    <a:cubicBezTo>
                      <a:pt x="20938" y="5983"/>
                      <a:pt x="20938" y="5983"/>
                      <a:pt x="20938" y="5983"/>
                    </a:cubicBezTo>
                    <a:close/>
                  </a:path>
                </a:pathLst>
              </a:custGeom>
              <a:solidFill>
                <a:schemeClr val="bg1"/>
              </a:solidFill>
              <a:ln>
                <a:noFill/>
              </a:ln>
              <a:effectLst/>
            </p:spPr>
            <p:txBody>
              <a:bodyPr lIns="51954" tIns="51954" rIns="51954" bIns="51954" anchor="ctr"/>
              <a:lstStyle/>
              <a:p>
                <a:endParaRPr lang="id-ID">
                  <a:solidFill>
                    <a:schemeClr val="tx2"/>
                  </a:solidFill>
                </a:endParaRPr>
              </a:p>
            </p:txBody>
          </p:sp>
        </p:grpSp>
        <p:grpSp>
          <p:nvGrpSpPr>
            <p:cNvPr id="43" name="组合 42"/>
            <p:cNvGrpSpPr/>
            <p:nvPr/>
          </p:nvGrpSpPr>
          <p:grpSpPr>
            <a:xfrm>
              <a:off x="1133457" y="1404833"/>
              <a:ext cx="9925087" cy="4048335"/>
              <a:chOff x="1130718" y="1865189"/>
              <a:chExt cx="9925087" cy="4048335"/>
            </a:xfrm>
          </p:grpSpPr>
          <p:grpSp>
            <p:nvGrpSpPr>
              <p:cNvPr id="44" name="组合 43"/>
              <p:cNvGrpSpPr/>
              <p:nvPr/>
            </p:nvGrpSpPr>
            <p:grpSpPr>
              <a:xfrm>
                <a:off x="1130718" y="1865189"/>
                <a:ext cx="2368976" cy="4048335"/>
                <a:chOff x="1130718" y="1852489"/>
                <a:chExt cx="2368976" cy="4048335"/>
              </a:xfrm>
            </p:grpSpPr>
            <p:sp>
              <p:nvSpPr>
                <p:cNvPr id="61" name="矩形 60"/>
                <p:cNvSpPr/>
                <p:nvPr/>
              </p:nvSpPr>
              <p:spPr>
                <a:xfrm>
                  <a:off x="1130718" y="1852489"/>
                  <a:ext cx="236897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1130718" y="4756215"/>
                  <a:ext cx="236897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8686829" y="1865189"/>
                <a:ext cx="2368976" cy="4048335"/>
                <a:chOff x="1130718" y="1852489"/>
                <a:chExt cx="2368976" cy="4048335"/>
              </a:xfrm>
            </p:grpSpPr>
            <p:sp>
              <p:nvSpPr>
                <p:cNvPr id="46" name="矩形 45"/>
                <p:cNvSpPr/>
                <p:nvPr/>
              </p:nvSpPr>
              <p:spPr>
                <a:xfrm>
                  <a:off x="1130718" y="1852489"/>
                  <a:ext cx="236897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1130718" y="4756215"/>
                  <a:ext cx="236897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gr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pic>
        <p:nvPicPr>
          <p:cNvPr id="18" name="图片 17"/>
          <p:cNvPicPr>
            <a:picLocks noChangeAspect="1"/>
          </p:cNvPicPr>
          <p:nvPr/>
        </p:nvPicPr>
        <p:blipFill rotWithShape="1">
          <a:blip r:embed="rId2" cstate="screen"/>
          <a:srcRect l="3075" t="15691" r="14827" b="28320"/>
          <a:stretch>
            <a:fillRect/>
          </a:stretch>
        </p:blipFill>
        <p:spPr>
          <a:xfrm>
            <a:off x="424815" y="464820"/>
            <a:ext cx="11342370" cy="5927725"/>
          </a:xfrm>
          <a:prstGeom prst="rect">
            <a:avLst/>
          </a:prstGeom>
        </p:spPr>
      </p:pic>
      <p:grpSp>
        <p:nvGrpSpPr>
          <p:cNvPr id="11" name="组合 10"/>
          <p:cNvGrpSpPr/>
          <p:nvPr/>
        </p:nvGrpSpPr>
        <p:grpSpPr>
          <a:xfrm>
            <a:off x="1219933" y="1409586"/>
            <a:ext cx="9753604" cy="5448413"/>
            <a:chOff x="1205539" y="2128901"/>
            <a:chExt cx="9753604" cy="3124458"/>
          </a:xfrm>
        </p:grpSpPr>
        <p:pic>
          <p:nvPicPr>
            <p:cNvPr id="17" name="图片 16"/>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7000" contrast="-76000"/>
                      </a14:imgEffect>
                    </a14:imgLayer>
                  </a14:imgProps>
                </a:ext>
              </a:extLst>
            </a:blip>
            <a:srcRect/>
            <a:stretch>
              <a:fillRect/>
            </a:stretch>
          </p:blipFill>
          <p:spPr>
            <a:xfrm rot="5400000" flipH="1">
              <a:off x="5613173" y="-92610"/>
              <a:ext cx="938337" cy="9753602"/>
            </a:xfrm>
            <a:prstGeom prst="rect">
              <a:avLst/>
            </a:prstGeom>
          </p:spPr>
        </p:pic>
        <p:sp>
          <p:nvSpPr>
            <p:cNvPr id="19" name="矩形 18"/>
            <p:cNvSpPr/>
            <p:nvPr/>
          </p:nvSpPr>
          <p:spPr>
            <a:xfrm>
              <a:off x="1205539" y="2128901"/>
              <a:ext cx="9753604" cy="2410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1747983" y="2167160"/>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01</a:t>
            </a:r>
            <a:endParaRPr lang="zh-CN" altLang="en-US" sz="4220" dirty="0">
              <a:solidFill>
                <a:srgbClr val="9CD7D3"/>
              </a:solidFill>
              <a:latin typeface="Century Gothic" panose="020B0502020202020204" pitchFamily="34" charset="0"/>
            </a:endParaRPr>
          </a:p>
        </p:txBody>
      </p:sp>
      <p:sp>
        <p:nvSpPr>
          <p:cNvPr id="26" name="文本框 25"/>
          <p:cNvSpPr txBox="1"/>
          <p:nvPr/>
        </p:nvSpPr>
        <p:spPr>
          <a:xfrm>
            <a:off x="2481077" y="2224982"/>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7" name="文本框 26"/>
          <p:cNvSpPr txBox="1"/>
          <p:nvPr/>
        </p:nvSpPr>
        <p:spPr>
          <a:xfrm>
            <a:off x="2517656" y="2627184"/>
            <a:ext cx="2620895"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28" name="文本框 27"/>
          <p:cNvSpPr txBox="1"/>
          <p:nvPr/>
        </p:nvSpPr>
        <p:spPr>
          <a:xfrm>
            <a:off x="2501417" y="4041409"/>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9" name="文本框 28"/>
          <p:cNvSpPr txBox="1"/>
          <p:nvPr/>
        </p:nvSpPr>
        <p:spPr>
          <a:xfrm>
            <a:off x="1747984" y="4012413"/>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03</a:t>
            </a:r>
            <a:endParaRPr lang="zh-CN" altLang="en-US" sz="4220" dirty="0">
              <a:solidFill>
                <a:srgbClr val="9CD7D3"/>
              </a:solidFill>
              <a:latin typeface="Century Gothic" panose="020B0502020202020204" pitchFamily="34" charset="0"/>
            </a:endParaRPr>
          </a:p>
        </p:txBody>
      </p:sp>
      <p:sp>
        <p:nvSpPr>
          <p:cNvPr id="30" name="文本框 29"/>
          <p:cNvSpPr txBox="1"/>
          <p:nvPr/>
        </p:nvSpPr>
        <p:spPr>
          <a:xfrm>
            <a:off x="2517656" y="4472438"/>
            <a:ext cx="2620894"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31" name="文本框 30"/>
          <p:cNvSpPr txBox="1"/>
          <p:nvPr/>
        </p:nvSpPr>
        <p:spPr>
          <a:xfrm>
            <a:off x="7838772" y="2224981"/>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2" name="文本框 31"/>
          <p:cNvSpPr txBox="1"/>
          <p:nvPr/>
        </p:nvSpPr>
        <p:spPr>
          <a:xfrm>
            <a:off x="7097441" y="2167160"/>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02</a:t>
            </a:r>
            <a:endParaRPr lang="zh-CN" altLang="en-US" sz="4220" dirty="0">
              <a:solidFill>
                <a:srgbClr val="9CD7D3"/>
              </a:solidFill>
              <a:latin typeface="Century Gothic" panose="020B0502020202020204" pitchFamily="34" charset="0"/>
            </a:endParaRPr>
          </a:p>
        </p:txBody>
      </p:sp>
      <p:sp>
        <p:nvSpPr>
          <p:cNvPr id="33" name="文本框 32"/>
          <p:cNvSpPr txBox="1"/>
          <p:nvPr/>
        </p:nvSpPr>
        <p:spPr>
          <a:xfrm>
            <a:off x="7867115" y="2627184"/>
            <a:ext cx="2576902"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34" name="文本框 33"/>
          <p:cNvSpPr txBox="1"/>
          <p:nvPr/>
        </p:nvSpPr>
        <p:spPr>
          <a:xfrm>
            <a:off x="7850018" y="4041410"/>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5" name="文本框 34"/>
          <p:cNvSpPr txBox="1"/>
          <p:nvPr/>
        </p:nvSpPr>
        <p:spPr>
          <a:xfrm>
            <a:off x="7097441" y="4012413"/>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04</a:t>
            </a:r>
            <a:endParaRPr lang="zh-CN" altLang="en-US" sz="4220" dirty="0">
              <a:solidFill>
                <a:srgbClr val="9CD7D3"/>
              </a:solidFill>
              <a:latin typeface="Century Gothic" panose="020B0502020202020204" pitchFamily="34" charset="0"/>
            </a:endParaRPr>
          </a:p>
        </p:txBody>
      </p:sp>
      <p:sp>
        <p:nvSpPr>
          <p:cNvPr id="36" name="文本框 35"/>
          <p:cNvSpPr txBox="1"/>
          <p:nvPr/>
        </p:nvSpPr>
        <p:spPr>
          <a:xfrm>
            <a:off x="7867115" y="4472438"/>
            <a:ext cx="2576902"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pic>
        <p:nvPicPr>
          <p:cNvPr id="37" name="图片 36"/>
          <p:cNvPicPr>
            <a:picLocks noChangeAspect="1"/>
          </p:cNvPicPr>
          <p:nvPr/>
        </p:nvPicPr>
        <p:blipFill rotWithShape="1">
          <a:blip r:embed="rId5">
            <a:extLst>
              <a:ext uri="{28A0092B-C50C-407E-A947-70E740481C1C}">
                <a14:useLocalDpi xmlns:a14="http://schemas.microsoft.com/office/drawing/2010/main" val="0"/>
              </a:ext>
            </a:extLst>
          </a:blip>
          <a:srcRect l="16982" t="23069" r="46507" b="60211"/>
          <a:stretch>
            <a:fillRect/>
          </a:stretch>
        </p:blipFill>
        <p:spPr>
          <a:xfrm>
            <a:off x="726879" y="1131673"/>
            <a:ext cx="2036106" cy="1341991"/>
          </a:xfrm>
          <a:prstGeom prst="rect">
            <a:avLst/>
          </a:prstGeom>
        </p:spPr>
      </p:pic>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16982" t="23069" r="46507" b="60211"/>
          <a:stretch>
            <a:fillRect/>
          </a:stretch>
        </p:blipFill>
        <p:spPr>
          <a:xfrm flipH="1" flipV="1">
            <a:off x="9429016" y="4553934"/>
            <a:ext cx="2036106" cy="1341991"/>
          </a:xfrm>
          <a:prstGeom prst="rect">
            <a:avLst/>
          </a:prstGeom>
        </p:spPr>
      </p:pic>
    </p:spTree>
  </p:cSld>
  <p:clrMapOvr>
    <a:masterClrMapping/>
  </p:clrMapOvr>
  <p:transition spd="slow" advTm="0">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组合 61"/>
          <p:cNvGrpSpPr/>
          <p:nvPr/>
        </p:nvGrpSpPr>
        <p:grpSpPr>
          <a:xfrm>
            <a:off x="-209655" y="-45720"/>
            <a:ext cx="12608234" cy="6948930"/>
            <a:chOff x="-209655" y="-45720"/>
            <a:chExt cx="12608234" cy="6948930"/>
          </a:xfrm>
        </p:grpSpPr>
        <p:pic>
          <p:nvPicPr>
            <p:cNvPr id="65" name="图片 64"/>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sp>
          <p:nvSpPr>
            <p:cNvPr id="68" name="矩形 67"/>
            <p:cNvSpPr/>
            <p:nvPr/>
          </p:nvSpPr>
          <p:spPr>
            <a:xfrm>
              <a:off x="283029" y="228600"/>
              <a:ext cx="11625943"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 name="图片 73"/>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a:off x="-209655" y="-45720"/>
              <a:ext cx="2036106" cy="1341991"/>
            </a:xfrm>
            <a:prstGeom prst="rect">
              <a:avLst/>
            </a:prstGeom>
          </p:spPr>
        </p:pic>
        <p:pic>
          <p:nvPicPr>
            <p:cNvPr id="79" name="图片 78"/>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flipH="1" flipV="1">
              <a:off x="10362473" y="5561219"/>
              <a:ext cx="2036106" cy="1341991"/>
            </a:xfrm>
            <a:prstGeom prst="rect">
              <a:avLst/>
            </a:prstGeom>
          </p:spPr>
        </p:pic>
      </p:grpSp>
      <p:grpSp>
        <p:nvGrpSpPr>
          <p:cNvPr id="7" name="组合 6"/>
          <p:cNvGrpSpPr/>
          <p:nvPr/>
        </p:nvGrpSpPr>
        <p:grpSpPr>
          <a:xfrm>
            <a:off x="1413890" y="1456488"/>
            <a:ext cx="9364221" cy="3886969"/>
            <a:chOff x="1417252" y="1445306"/>
            <a:chExt cx="9364221" cy="3886969"/>
          </a:xfrm>
        </p:grpSpPr>
        <p:sp>
          <p:nvSpPr>
            <p:cNvPr id="78" name="îṥļîḑé-Freeform: Shape 168"/>
            <p:cNvSpPr/>
            <p:nvPr/>
          </p:nvSpPr>
          <p:spPr bwMode="auto">
            <a:xfrm rot="16200000">
              <a:off x="5632859" y="1539466"/>
              <a:ext cx="919445" cy="731125"/>
            </a:xfrm>
            <a:custGeom>
              <a:avLst/>
              <a:gdLst/>
              <a:ahLst/>
              <a:cxnLst>
                <a:cxn ang="0">
                  <a:pos x="180" y="64"/>
                </a:cxn>
                <a:cxn ang="0">
                  <a:pos x="180" y="64"/>
                </a:cxn>
                <a:cxn ang="0">
                  <a:pos x="178" y="66"/>
                </a:cxn>
                <a:cxn ang="0">
                  <a:pos x="0" y="222"/>
                </a:cxn>
                <a:cxn ang="0">
                  <a:pos x="178" y="378"/>
                </a:cxn>
                <a:cxn ang="0">
                  <a:pos x="180" y="381"/>
                </a:cxn>
                <a:cxn ang="0">
                  <a:pos x="180" y="381"/>
                </a:cxn>
                <a:cxn ang="0">
                  <a:pos x="336" y="444"/>
                </a:cxn>
                <a:cxn ang="0">
                  <a:pos x="558" y="222"/>
                </a:cxn>
                <a:cxn ang="0">
                  <a:pos x="336" y="0"/>
                </a:cxn>
                <a:cxn ang="0">
                  <a:pos x="180" y="64"/>
                </a:cxn>
              </a:cxnLst>
              <a:rect l="0" t="0" r="r" b="b"/>
              <a:pathLst>
                <a:path w="558" h="444">
                  <a:moveTo>
                    <a:pt x="180" y="64"/>
                  </a:moveTo>
                  <a:cubicBezTo>
                    <a:pt x="180" y="64"/>
                    <a:pt x="180" y="64"/>
                    <a:pt x="180" y="64"/>
                  </a:cubicBezTo>
                  <a:cubicBezTo>
                    <a:pt x="180" y="64"/>
                    <a:pt x="179" y="65"/>
                    <a:pt x="178" y="66"/>
                  </a:cubicBezTo>
                  <a:cubicBezTo>
                    <a:pt x="77" y="163"/>
                    <a:pt x="0" y="222"/>
                    <a:pt x="0" y="222"/>
                  </a:cubicBezTo>
                  <a:cubicBezTo>
                    <a:pt x="0" y="222"/>
                    <a:pt x="73" y="273"/>
                    <a:pt x="178" y="378"/>
                  </a:cubicBezTo>
                  <a:cubicBezTo>
                    <a:pt x="179" y="379"/>
                    <a:pt x="180" y="381"/>
                    <a:pt x="180" y="381"/>
                  </a:cubicBezTo>
                  <a:cubicBezTo>
                    <a:pt x="180" y="381"/>
                    <a:pt x="180" y="381"/>
                    <a:pt x="180" y="381"/>
                  </a:cubicBezTo>
                  <a:cubicBezTo>
                    <a:pt x="220" y="420"/>
                    <a:pt x="275" y="444"/>
                    <a:pt x="336" y="444"/>
                  </a:cubicBezTo>
                  <a:cubicBezTo>
                    <a:pt x="458" y="444"/>
                    <a:pt x="558" y="345"/>
                    <a:pt x="558" y="222"/>
                  </a:cubicBezTo>
                  <a:cubicBezTo>
                    <a:pt x="558" y="99"/>
                    <a:pt x="458" y="0"/>
                    <a:pt x="336" y="0"/>
                  </a:cubicBezTo>
                  <a:cubicBezTo>
                    <a:pt x="275" y="0"/>
                    <a:pt x="220" y="24"/>
                    <a:pt x="180" y="64"/>
                  </a:cubicBezTo>
                  <a:close/>
                </a:path>
              </a:pathLst>
            </a:custGeom>
            <a:blipFill>
              <a:blip r:embed="rId3"/>
              <a:stretch>
                <a:fillRect/>
              </a:stretch>
            </a:blipFill>
            <a:ln w="38100">
              <a:noFill/>
            </a:ln>
          </p:spPr>
          <p:txBody>
            <a:bodyPr anchor="ctr">
              <a:normAutofit/>
            </a:bodyPr>
            <a:lstStyle/>
            <a:p>
              <a:pPr algn="r" defTabSz="457200"/>
              <a:endParaRPr>
                <a:solidFill>
                  <a:schemeClr val="bg1"/>
                </a:solidFill>
                <a:latin typeface="Agency FB" panose="020B0503020202020204" pitchFamily="34" charset="0"/>
              </a:endParaRPr>
            </a:p>
          </p:txBody>
        </p:sp>
        <p:sp>
          <p:nvSpPr>
            <p:cNvPr id="80" name="îṥļîḑé-Oval 170"/>
            <p:cNvSpPr/>
            <p:nvPr/>
          </p:nvSpPr>
          <p:spPr bwMode="auto">
            <a:xfrm rot="16200000">
              <a:off x="5834558" y="1555059"/>
              <a:ext cx="516048" cy="516049"/>
            </a:xfrm>
            <a:prstGeom prst="ellipse">
              <a:avLst/>
            </a:prstGeom>
            <a:solidFill>
              <a:schemeClr val="bg1"/>
            </a:solidFill>
            <a:ln w="9525">
              <a:noFill/>
              <a:round/>
            </a:ln>
          </p:spPr>
          <p:txBody>
            <a:bodyPr anchor="ctr"/>
            <a:lstStyle/>
            <a:p>
              <a:pPr algn="ctr"/>
              <a:endParaRPr>
                <a:gradFill>
                  <a:gsLst>
                    <a:gs pos="0">
                      <a:srgbClr val="EAD074"/>
                    </a:gs>
                    <a:gs pos="100000">
                      <a:srgbClr val="9D611F"/>
                    </a:gs>
                  </a:gsLst>
                  <a:lin ang="2700000" scaled="1"/>
                </a:gradFill>
              </a:endParaRPr>
            </a:p>
          </p:txBody>
        </p:sp>
        <p:sp>
          <p:nvSpPr>
            <p:cNvPr id="26" name="ïşḻïďê-Freeform: Shape 176"/>
            <p:cNvSpPr/>
            <p:nvPr/>
          </p:nvSpPr>
          <p:spPr bwMode="auto">
            <a:xfrm>
              <a:off x="5915893" y="1650546"/>
              <a:ext cx="353375" cy="284977"/>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blipFill>
              <a:blip r:embed="rId3"/>
              <a:stretch>
                <a:fillRect/>
              </a:stretch>
            </a:blipFill>
            <a:ln w="38100">
              <a:noFill/>
            </a:ln>
          </p:spPr>
          <p:txBody>
            <a:bodyPr anchor="ctr">
              <a:normAutofit fontScale="85000" lnSpcReduction="20000"/>
            </a:bodyPr>
            <a:lstStyle/>
            <a:p>
              <a:pPr algn="r" defTabSz="457200"/>
              <a:endParaRPr>
                <a:solidFill>
                  <a:schemeClr val="bg1"/>
                </a:solidFill>
                <a:latin typeface="Agency FB" panose="020B0503020202020204" pitchFamily="34" charset="0"/>
              </a:endParaRPr>
            </a:p>
          </p:txBody>
        </p:sp>
        <p:cxnSp>
          <p:nvCxnSpPr>
            <p:cNvPr id="82" name="肘形连接符 81"/>
            <p:cNvCxnSpPr/>
            <p:nvPr/>
          </p:nvCxnSpPr>
          <p:spPr>
            <a:xfrm rot="5400000">
              <a:off x="4111746" y="922907"/>
              <a:ext cx="304395" cy="3657277"/>
            </a:xfrm>
            <a:prstGeom prst="bentConnector3">
              <a:avLst/>
            </a:prstGeom>
            <a:ln w="1270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90" name="肘形连接符 89"/>
            <p:cNvCxnSpPr/>
            <p:nvPr/>
          </p:nvCxnSpPr>
          <p:spPr>
            <a:xfrm rot="16200000" flipH="1">
              <a:off x="7776707" y="921573"/>
              <a:ext cx="304395" cy="3659946"/>
            </a:xfrm>
            <a:prstGeom prst="bentConnector3">
              <a:avLst/>
            </a:prstGeom>
            <a:ln w="12700">
              <a:solidFill>
                <a:srgbClr val="7FCAC6"/>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073939" y="3145608"/>
              <a:ext cx="731122" cy="919442"/>
              <a:chOff x="2073939" y="3145608"/>
              <a:chExt cx="731122" cy="919442"/>
            </a:xfrm>
          </p:grpSpPr>
          <p:sp>
            <p:nvSpPr>
              <p:cNvPr id="73" name="ïşḻïďê-Freeform: Shape 183"/>
              <p:cNvSpPr/>
              <p:nvPr/>
            </p:nvSpPr>
            <p:spPr bwMode="auto">
              <a:xfrm rot="5400000" flipV="1">
                <a:off x="1979779" y="3239768"/>
                <a:ext cx="919442" cy="731122"/>
              </a:xfrm>
              <a:custGeom>
                <a:avLst/>
                <a:gdLst/>
                <a:ahLst/>
                <a:cxnLst>
                  <a:cxn ang="0">
                    <a:pos x="180" y="64"/>
                  </a:cxn>
                  <a:cxn ang="0">
                    <a:pos x="180" y="64"/>
                  </a:cxn>
                  <a:cxn ang="0">
                    <a:pos x="178" y="66"/>
                  </a:cxn>
                  <a:cxn ang="0">
                    <a:pos x="0" y="222"/>
                  </a:cxn>
                  <a:cxn ang="0">
                    <a:pos x="178" y="378"/>
                  </a:cxn>
                  <a:cxn ang="0">
                    <a:pos x="180" y="381"/>
                  </a:cxn>
                  <a:cxn ang="0">
                    <a:pos x="180" y="381"/>
                  </a:cxn>
                  <a:cxn ang="0">
                    <a:pos x="336" y="444"/>
                  </a:cxn>
                  <a:cxn ang="0">
                    <a:pos x="558" y="222"/>
                  </a:cxn>
                  <a:cxn ang="0">
                    <a:pos x="336" y="0"/>
                  </a:cxn>
                  <a:cxn ang="0">
                    <a:pos x="180" y="64"/>
                  </a:cxn>
                </a:cxnLst>
                <a:rect l="0" t="0" r="r" b="b"/>
                <a:pathLst>
                  <a:path w="558" h="444">
                    <a:moveTo>
                      <a:pt x="180" y="64"/>
                    </a:moveTo>
                    <a:cubicBezTo>
                      <a:pt x="180" y="64"/>
                      <a:pt x="180" y="64"/>
                      <a:pt x="180" y="64"/>
                    </a:cubicBezTo>
                    <a:cubicBezTo>
                      <a:pt x="180" y="64"/>
                      <a:pt x="179" y="65"/>
                      <a:pt x="178" y="66"/>
                    </a:cubicBezTo>
                    <a:cubicBezTo>
                      <a:pt x="77" y="163"/>
                      <a:pt x="0" y="222"/>
                      <a:pt x="0" y="222"/>
                    </a:cubicBezTo>
                    <a:cubicBezTo>
                      <a:pt x="0" y="222"/>
                      <a:pt x="73" y="273"/>
                      <a:pt x="178" y="378"/>
                    </a:cubicBezTo>
                    <a:cubicBezTo>
                      <a:pt x="179" y="379"/>
                      <a:pt x="180" y="381"/>
                      <a:pt x="180" y="381"/>
                    </a:cubicBezTo>
                    <a:cubicBezTo>
                      <a:pt x="180" y="381"/>
                      <a:pt x="180" y="381"/>
                      <a:pt x="180" y="381"/>
                    </a:cubicBezTo>
                    <a:cubicBezTo>
                      <a:pt x="220" y="420"/>
                      <a:pt x="275" y="444"/>
                      <a:pt x="336" y="444"/>
                    </a:cubicBezTo>
                    <a:cubicBezTo>
                      <a:pt x="458" y="444"/>
                      <a:pt x="558" y="345"/>
                      <a:pt x="558" y="222"/>
                    </a:cubicBezTo>
                    <a:cubicBezTo>
                      <a:pt x="558" y="99"/>
                      <a:pt x="458" y="0"/>
                      <a:pt x="336" y="0"/>
                    </a:cubicBezTo>
                    <a:cubicBezTo>
                      <a:pt x="275" y="0"/>
                      <a:pt x="220" y="24"/>
                      <a:pt x="180" y="64"/>
                    </a:cubicBezTo>
                    <a:close/>
                  </a:path>
                </a:pathLst>
              </a:custGeom>
              <a:blipFill>
                <a:blip r:embed="rId3"/>
                <a:stretch>
                  <a:fillRect/>
                </a:stretch>
              </a:blipFill>
              <a:ln w="38100">
                <a:noFill/>
              </a:ln>
            </p:spPr>
            <p:txBody>
              <a:bodyPr anchor="ctr">
                <a:normAutofit/>
              </a:bodyPr>
              <a:lstStyle/>
              <a:p>
                <a:pPr algn="r" defTabSz="457200"/>
                <a:endParaRPr>
                  <a:solidFill>
                    <a:schemeClr val="bg1"/>
                  </a:solidFill>
                  <a:latin typeface="Agency FB" panose="020B0503020202020204" pitchFamily="34" charset="0"/>
                </a:endParaRPr>
              </a:p>
            </p:txBody>
          </p:sp>
          <p:sp>
            <p:nvSpPr>
              <p:cNvPr id="75" name="ïşḻïďê-Oval 185"/>
              <p:cNvSpPr/>
              <p:nvPr/>
            </p:nvSpPr>
            <p:spPr bwMode="auto">
              <a:xfrm rot="5400000" flipV="1">
                <a:off x="2181478" y="3439250"/>
                <a:ext cx="516047" cy="516047"/>
              </a:xfrm>
              <a:prstGeom prst="ellipse">
                <a:avLst/>
              </a:prstGeom>
              <a:solidFill>
                <a:schemeClr val="bg1"/>
              </a:solidFill>
              <a:ln w="9525">
                <a:noFill/>
                <a:round/>
              </a:ln>
            </p:spPr>
            <p:txBody>
              <a:bodyPr anchor="ctr"/>
              <a:lstStyle/>
              <a:p>
                <a:pPr algn="ctr"/>
                <a:endParaRPr>
                  <a:gradFill>
                    <a:gsLst>
                      <a:gs pos="0">
                        <a:srgbClr val="EAD074"/>
                      </a:gs>
                      <a:gs pos="100000">
                        <a:srgbClr val="9D611F"/>
                      </a:gs>
                    </a:gsLst>
                    <a:lin ang="2700000" scaled="1"/>
                  </a:gradFill>
                </a:endParaRPr>
              </a:p>
            </p:txBody>
          </p:sp>
          <p:sp>
            <p:nvSpPr>
              <p:cNvPr id="89" name="文本框 88"/>
              <p:cNvSpPr txBox="1"/>
              <p:nvPr/>
            </p:nvSpPr>
            <p:spPr>
              <a:xfrm>
                <a:off x="2228013" y="3523132"/>
                <a:ext cx="441146" cy="369332"/>
              </a:xfrm>
              <a:prstGeom prst="rect">
                <a:avLst/>
              </a:prstGeom>
              <a:noFill/>
            </p:spPr>
            <p:txBody>
              <a:bodyPr wrap="none">
                <a:spAutoFit/>
                <a:scene3d>
                  <a:camera prst="orthographicFront"/>
                  <a:lightRig rig="threePt" dir="t"/>
                </a:scene3d>
                <a:sp3d contourW="12700"/>
              </a:bodyPr>
              <a:lstStyle/>
              <a:p>
                <a:pPr algn="r">
                  <a:defRPr/>
                </a:pPr>
                <a:r>
                  <a:rPr lang="en-US" altLang="zh-CN" dirty="0">
                    <a:solidFill>
                      <a:srgbClr val="9BBBBE"/>
                    </a:solidFill>
                    <a:latin typeface="Century Gothic" panose="020B0502020202020204" pitchFamily="34" charset="0"/>
                  </a:rPr>
                  <a:t>01</a:t>
                </a:r>
                <a:endParaRPr lang="zh-CN" altLang="en-US" dirty="0">
                  <a:solidFill>
                    <a:srgbClr val="9BBBBE"/>
                  </a:solidFill>
                  <a:latin typeface="Century Gothic" panose="020B0502020202020204" pitchFamily="34" charset="0"/>
                </a:endParaRPr>
              </a:p>
            </p:txBody>
          </p:sp>
        </p:grpSp>
        <p:grpSp>
          <p:nvGrpSpPr>
            <p:cNvPr id="3" name="组合 2"/>
            <p:cNvGrpSpPr/>
            <p:nvPr/>
          </p:nvGrpSpPr>
          <p:grpSpPr>
            <a:xfrm>
              <a:off x="4512449" y="3145608"/>
              <a:ext cx="731122" cy="919442"/>
              <a:chOff x="4026915" y="3145608"/>
              <a:chExt cx="731122" cy="919442"/>
            </a:xfrm>
          </p:grpSpPr>
          <p:sp>
            <p:nvSpPr>
              <p:cNvPr id="70" name="ïşḻïďê-Freeform: Shape 187"/>
              <p:cNvSpPr/>
              <p:nvPr/>
            </p:nvSpPr>
            <p:spPr bwMode="auto">
              <a:xfrm rot="5400000" flipV="1">
                <a:off x="3932755" y="3239768"/>
                <a:ext cx="919442" cy="731122"/>
              </a:xfrm>
              <a:custGeom>
                <a:avLst/>
                <a:gdLst/>
                <a:ahLst/>
                <a:cxnLst>
                  <a:cxn ang="0">
                    <a:pos x="180" y="64"/>
                  </a:cxn>
                  <a:cxn ang="0">
                    <a:pos x="180" y="64"/>
                  </a:cxn>
                  <a:cxn ang="0">
                    <a:pos x="178" y="66"/>
                  </a:cxn>
                  <a:cxn ang="0">
                    <a:pos x="0" y="222"/>
                  </a:cxn>
                  <a:cxn ang="0">
                    <a:pos x="178" y="378"/>
                  </a:cxn>
                  <a:cxn ang="0">
                    <a:pos x="180" y="381"/>
                  </a:cxn>
                  <a:cxn ang="0">
                    <a:pos x="180" y="381"/>
                  </a:cxn>
                  <a:cxn ang="0">
                    <a:pos x="336" y="444"/>
                  </a:cxn>
                  <a:cxn ang="0">
                    <a:pos x="558" y="222"/>
                  </a:cxn>
                  <a:cxn ang="0">
                    <a:pos x="336" y="0"/>
                  </a:cxn>
                  <a:cxn ang="0">
                    <a:pos x="180" y="64"/>
                  </a:cxn>
                </a:cxnLst>
                <a:rect l="0" t="0" r="r" b="b"/>
                <a:pathLst>
                  <a:path w="558" h="444">
                    <a:moveTo>
                      <a:pt x="180" y="64"/>
                    </a:moveTo>
                    <a:cubicBezTo>
                      <a:pt x="180" y="64"/>
                      <a:pt x="180" y="64"/>
                      <a:pt x="180" y="64"/>
                    </a:cubicBezTo>
                    <a:cubicBezTo>
                      <a:pt x="180" y="64"/>
                      <a:pt x="179" y="65"/>
                      <a:pt x="178" y="66"/>
                    </a:cubicBezTo>
                    <a:cubicBezTo>
                      <a:pt x="77" y="163"/>
                      <a:pt x="0" y="222"/>
                      <a:pt x="0" y="222"/>
                    </a:cubicBezTo>
                    <a:cubicBezTo>
                      <a:pt x="0" y="222"/>
                      <a:pt x="73" y="273"/>
                      <a:pt x="178" y="378"/>
                    </a:cubicBezTo>
                    <a:cubicBezTo>
                      <a:pt x="179" y="379"/>
                      <a:pt x="180" y="381"/>
                      <a:pt x="180" y="381"/>
                    </a:cubicBezTo>
                    <a:cubicBezTo>
                      <a:pt x="180" y="381"/>
                      <a:pt x="180" y="381"/>
                      <a:pt x="180" y="381"/>
                    </a:cubicBezTo>
                    <a:cubicBezTo>
                      <a:pt x="220" y="420"/>
                      <a:pt x="275" y="444"/>
                      <a:pt x="336" y="444"/>
                    </a:cubicBezTo>
                    <a:cubicBezTo>
                      <a:pt x="458" y="444"/>
                      <a:pt x="558" y="345"/>
                      <a:pt x="558" y="222"/>
                    </a:cubicBezTo>
                    <a:cubicBezTo>
                      <a:pt x="558" y="99"/>
                      <a:pt x="458" y="0"/>
                      <a:pt x="336" y="0"/>
                    </a:cubicBezTo>
                    <a:cubicBezTo>
                      <a:pt x="275" y="0"/>
                      <a:pt x="220" y="24"/>
                      <a:pt x="180" y="64"/>
                    </a:cubicBezTo>
                    <a:close/>
                  </a:path>
                </a:pathLst>
              </a:custGeom>
              <a:blipFill>
                <a:blip r:embed="rId3"/>
                <a:stretch>
                  <a:fillRect/>
                </a:stretch>
              </a:blipFill>
              <a:ln w="38100">
                <a:noFill/>
              </a:ln>
            </p:spPr>
            <p:txBody>
              <a:bodyPr anchor="ctr">
                <a:normAutofit/>
              </a:bodyPr>
              <a:lstStyle/>
              <a:p>
                <a:pPr algn="r" defTabSz="457200"/>
                <a:endParaRPr>
                  <a:solidFill>
                    <a:schemeClr val="bg1"/>
                  </a:solidFill>
                  <a:latin typeface="Agency FB" panose="020B0503020202020204" pitchFamily="34" charset="0"/>
                </a:endParaRPr>
              </a:p>
            </p:txBody>
          </p:sp>
          <p:sp>
            <p:nvSpPr>
              <p:cNvPr id="72" name="ïşḻïďê-Oval 189"/>
              <p:cNvSpPr/>
              <p:nvPr/>
            </p:nvSpPr>
            <p:spPr bwMode="auto">
              <a:xfrm rot="5400000" flipV="1">
                <a:off x="4134454" y="3439250"/>
                <a:ext cx="516047" cy="516047"/>
              </a:xfrm>
              <a:prstGeom prst="ellipse">
                <a:avLst/>
              </a:prstGeom>
              <a:solidFill>
                <a:schemeClr val="bg1"/>
              </a:solidFill>
              <a:ln w="9525">
                <a:noFill/>
                <a:round/>
              </a:ln>
            </p:spPr>
            <p:txBody>
              <a:bodyPr anchor="ctr"/>
              <a:lstStyle/>
              <a:p>
                <a:pPr algn="ctr"/>
                <a:endParaRPr>
                  <a:gradFill>
                    <a:gsLst>
                      <a:gs pos="0">
                        <a:srgbClr val="EAD074"/>
                      </a:gs>
                      <a:gs pos="100000">
                        <a:srgbClr val="9D611F"/>
                      </a:gs>
                    </a:gsLst>
                    <a:lin ang="2700000" scaled="1"/>
                  </a:gradFill>
                </a:endParaRPr>
              </a:p>
            </p:txBody>
          </p:sp>
          <p:sp>
            <p:nvSpPr>
              <p:cNvPr id="96" name="文本框 95"/>
              <p:cNvSpPr txBox="1"/>
              <p:nvPr/>
            </p:nvSpPr>
            <p:spPr>
              <a:xfrm>
                <a:off x="4171903" y="3523132"/>
                <a:ext cx="441146" cy="369332"/>
              </a:xfrm>
              <a:prstGeom prst="rect">
                <a:avLst/>
              </a:prstGeom>
              <a:noFill/>
            </p:spPr>
            <p:txBody>
              <a:bodyPr wrap="none">
                <a:spAutoFit/>
                <a:scene3d>
                  <a:camera prst="orthographicFront"/>
                  <a:lightRig rig="threePt" dir="t"/>
                </a:scene3d>
                <a:sp3d contourW="12700"/>
              </a:bodyPr>
              <a:lstStyle/>
              <a:p>
                <a:pPr algn="r">
                  <a:defRPr/>
                </a:pPr>
                <a:r>
                  <a:rPr lang="en-US" altLang="zh-CN" dirty="0">
                    <a:solidFill>
                      <a:srgbClr val="9BBBBE"/>
                    </a:solidFill>
                    <a:latin typeface="Century Gothic" panose="020B0502020202020204" pitchFamily="34" charset="0"/>
                  </a:rPr>
                  <a:t>02</a:t>
                </a:r>
                <a:endParaRPr lang="zh-CN" altLang="en-US" dirty="0">
                  <a:solidFill>
                    <a:srgbClr val="9BBBBE"/>
                  </a:solidFill>
                  <a:latin typeface="Century Gothic" panose="020B0502020202020204" pitchFamily="34" charset="0"/>
                </a:endParaRPr>
              </a:p>
            </p:txBody>
          </p:sp>
        </p:grpSp>
        <p:grpSp>
          <p:nvGrpSpPr>
            <p:cNvPr id="4" name="组合 3"/>
            <p:cNvGrpSpPr/>
            <p:nvPr/>
          </p:nvGrpSpPr>
          <p:grpSpPr>
            <a:xfrm>
              <a:off x="6950959" y="3145608"/>
              <a:ext cx="731122" cy="919442"/>
              <a:chOff x="7456719" y="3145608"/>
              <a:chExt cx="731122" cy="919442"/>
            </a:xfrm>
          </p:grpSpPr>
          <p:sp>
            <p:nvSpPr>
              <p:cNvPr id="64" name="ïşḻïďê-Freeform: Shape 195"/>
              <p:cNvSpPr/>
              <p:nvPr/>
            </p:nvSpPr>
            <p:spPr bwMode="auto">
              <a:xfrm rot="5400000" flipV="1">
                <a:off x="7362559" y="3239768"/>
                <a:ext cx="919442" cy="731122"/>
              </a:xfrm>
              <a:custGeom>
                <a:avLst/>
                <a:gdLst/>
                <a:ahLst/>
                <a:cxnLst>
                  <a:cxn ang="0">
                    <a:pos x="180" y="64"/>
                  </a:cxn>
                  <a:cxn ang="0">
                    <a:pos x="180" y="64"/>
                  </a:cxn>
                  <a:cxn ang="0">
                    <a:pos x="178" y="66"/>
                  </a:cxn>
                  <a:cxn ang="0">
                    <a:pos x="0" y="222"/>
                  </a:cxn>
                  <a:cxn ang="0">
                    <a:pos x="178" y="378"/>
                  </a:cxn>
                  <a:cxn ang="0">
                    <a:pos x="180" y="381"/>
                  </a:cxn>
                  <a:cxn ang="0">
                    <a:pos x="180" y="381"/>
                  </a:cxn>
                  <a:cxn ang="0">
                    <a:pos x="336" y="444"/>
                  </a:cxn>
                  <a:cxn ang="0">
                    <a:pos x="558" y="222"/>
                  </a:cxn>
                  <a:cxn ang="0">
                    <a:pos x="336" y="0"/>
                  </a:cxn>
                  <a:cxn ang="0">
                    <a:pos x="180" y="64"/>
                  </a:cxn>
                </a:cxnLst>
                <a:rect l="0" t="0" r="r" b="b"/>
                <a:pathLst>
                  <a:path w="558" h="444">
                    <a:moveTo>
                      <a:pt x="180" y="64"/>
                    </a:moveTo>
                    <a:cubicBezTo>
                      <a:pt x="180" y="64"/>
                      <a:pt x="180" y="64"/>
                      <a:pt x="180" y="64"/>
                    </a:cubicBezTo>
                    <a:cubicBezTo>
                      <a:pt x="180" y="64"/>
                      <a:pt x="179" y="65"/>
                      <a:pt x="178" y="66"/>
                    </a:cubicBezTo>
                    <a:cubicBezTo>
                      <a:pt x="77" y="163"/>
                      <a:pt x="0" y="222"/>
                      <a:pt x="0" y="222"/>
                    </a:cubicBezTo>
                    <a:cubicBezTo>
                      <a:pt x="0" y="222"/>
                      <a:pt x="73" y="273"/>
                      <a:pt x="178" y="378"/>
                    </a:cubicBezTo>
                    <a:cubicBezTo>
                      <a:pt x="179" y="379"/>
                      <a:pt x="180" y="381"/>
                      <a:pt x="180" y="381"/>
                    </a:cubicBezTo>
                    <a:cubicBezTo>
                      <a:pt x="180" y="381"/>
                      <a:pt x="180" y="381"/>
                      <a:pt x="180" y="381"/>
                    </a:cubicBezTo>
                    <a:cubicBezTo>
                      <a:pt x="220" y="420"/>
                      <a:pt x="275" y="444"/>
                      <a:pt x="336" y="444"/>
                    </a:cubicBezTo>
                    <a:cubicBezTo>
                      <a:pt x="458" y="444"/>
                      <a:pt x="558" y="345"/>
                      <a:pt x="558" y="222"/>
                    </a:cubicBezTo>
                    <a:cubicBezTo>
                      <a:pt x="558" y="99"/>
                      <a:pt x="458" y="0"/>
                      <a:pt x="336" y="0"/>
                    </a:cubicBezTo>
                    <a:cubicBezTo>
                      <a:pt x="275" y="0"/>
                      <a:pt x="220" y="24"/>
                      <a:pt x="180" y="64"/>
                    </a:cubicBezTo>
                    <a:close/>
                  </a:path>
                </a:pathLst>
              </a:custGeom>
              <a:blipFill>
                <a:blip r:embed="rId3"/>
                <a:stretch>
                  <a:fillRect/>
                </a:stretch>
              </a:blipFill>
              <a:ln w="38100">
                <a:noFill/>
              </a:ln>
            </p:spPr>
            <p:txBody>
              <a:bodyPr anchor="ctr">
                <a:normAutofit/>
              </a:bodyPr>
              <a:lstStyle/>
              <a:p>
                <a:pPr algn="r" defTabSz="457200"/>
                <a:endParaRPr>
                  <a:solidFill>
                    <a:schemeClr val="bg1"/>
                  </a:solidFill>
                  <a:latin typeface="Agency FB" panose="020B0503020202020204" pitchFamily="34" charset="0"/>
                </a:endParaRPr>
              </a:p>
            </p:txBody>
          </p:sp>
          <p:sp>
            <p:nvSpPr>
              <p:cNvPr id="66" name="ïşḻïďê-Oval 197"/>
              <p:cNvSpPr/>
              <p:nvPr/>
            </p:nvSpPr>
            <p:spPr bwMode="auto">
              <a:xfrm rot="5400000" flipV="1">
                <a:off x="7564258" y="3439250"/>
                <a:ext cx="516047" cy="516047"/>
              </a:xfrm>
              <a:prstGeom prst="ellipse">
                <a:avLst/>
              </a:prstGeom>
              <a:solidFill>
                <a:schemeClr val="bg1"/>
              </a:solidFill>
              <a:ln w="9525">
                <a:noFill/>
                <a:round/>
              </a:ln>
            </p:spPr>
            <p:txBody>
              <a:bodyPr anchor="ctr"/>
              <a:lstStyle/>
              <a:p>
                <a:pPr algn="ctr"/>
                <a:endParaRPr>
                  <a:gradFill>
                    <a:gsLst>
                      <a:gs pos="0">
                        <a:srgbClr val="EAD074"/>
                      </a:gs>
                      <a:gs pos="100000">
                        <a:srgbClr val="9D611F"/>
                      </a:gs>
                    </a:gsLst>
                    <a:lin ang="2700000" scaled="1"/>
                  </a:gradFill>
                </a:endParaRPr>
              </a:p>
            </p:txBody>
          </p:sp>
          <p:sp>
            <p:nvSpPr>
              <p:cNvPr id="97" name="文本框 96"/>
              <p:cNvSpPr txBox="1"/>
              <p:nvPr/>
            </p:nvSpPr>
            <p:spPr>
              <a:xfrm>
                <a:off x="7602841" y="3523132"/>
                <a:ext cx="441147" cy="369332"/>
              </a:xfrm>
              <a:prstGeom prst="rect">
                <a:avLst/>
              </a:prstGeom>
              <a:noFill/>
            </p:spPr>
            <p:txBody>
              <a:bodyPr wrap="none">
                <a:spAutoFit/>
                <a:scene3d>
                  <a:camera prst="orthographicFront"/>
                  <a:lightRig rig="threePt" dir="t"/>
                </a:scene3d>
                <a:sp3d contourW="12700"/>
              </a:bodyPr>
              <a:lstStyle/>
              <a:p>
                <a:pPr algn="r">
                  <a:defRPr/>
                </a:pPr>
                <a:r>
                  <a:rPr lang="en-US" altLang="zh-CN" dirty="0">
                    <a:solidFill>
                      <a:srgbClr val="9BBBBE"/>
                    </a:solidFill>
                    <a:latin typeface="Century Gothic" panose="020B0502020202020204" pitchFamily="34" charset="0"/>
                  </a:rPr>
                  <a:t>03</a:t>
                </a:r>
                <a:endParaRPr lang="zh-CN" altLang="en-US" dirty="0">
                  <a:solidFill>
                    <a:srgbClr val="9BBBBE"/>
                  </a:solidFill>
                  <a:latin typeface="Century Gothic" panose="020B0502020202020204" pitchFamily="34" charset="0"/>
                </a:endParaRPr>
              </a:p>
            </p:txBody>
          </p:sp>
        </p:grpSp>
        <p:grpSp>
          <p:nvGrpSpPr>
            <p:cNvPr id="5" name="组合 4"/>
            <p:cNvGrpSpPr/>
            <p:nvPr/>
          </p:nvGrpSpPr>
          <p:grpSpPr>
            <a:xfrm>
              <a:off x="9389470" y="3145608"/>
              <a:ext cx="731122" cy="919442"/>
              <a:chOff x="9389470" y="3145608"/>
              <a:chExt cx="731122" cy="919442"/>
            </a:xfrm>
          </p:grpSpPr>
          <p:sp>
            <p:nvSpPr>
              <p:cNvPr id="61" name="ïşḻïďê-Freeform: Shape 199"/>
              <p:cNvSpPr/>
              <p:nvPr/>
            </p:nvSpPr>
            <p:spPr bwMode="auto">
              <a:xfrm rot="5400000" flipV="1">
                <a:off x="9295310" y="3239768"/>
                <a:ext cx="919442" cy="731122"/>
              </a:xfrm>
              <a:custGeom>
                <a:avLst/>
                <a:gdLst/>
                <a:ahLst/>
                <a:cxnLst>
                  <a:cxn ang="0">
                    <a:pos x="180" y="64"/>
                  </a:cxn>
                  <a:cxn ang="0">
                    <a:pos x="180" y="64"/>
                  </a:cxn>
                  <a:cxn ang="0">
                    <a:pos x="178" y="66"/>
                  </a:cxn>
                  <a:cxn ang="0">
                    <a:pos x="0" y="222"/>
                  </a:cxn>
                  <a:cxn ang="0">
                    <a:pos x="178" y="378"/>
                  </a:cxn>
                  <a:cxn ang="0">
                    <a:pos x="180" y="381"/>
                  </a:cxn>
                  <a:cxn ang="0">
                    <a:pos x="180" y="381"/>
                  </a:cxn>
                  <a:cxn ang="0">
                    <a:pos x="336" y="444"/>
                  </a:cxn>
                  <a:cxn ang="0">
                    <a:pos x="558" y="222"/>
                  </a:cxn>
                  <a:cxn ang="0">
                    <a:pos x="336" y="0"/>
                  </a:cxn>
                  <a:cxn ang="0">
                    <a:pos x="180" y="64"/>
                  </a:cxn>
                </a:cxnLst>
                <a:rect l="0" t="0" r="r" b="b"/>
                <a:pathLst>
                  <a:path w="558" h="444">
                    <a:moveTo>
                      <a:pt x="180" y="64"/>
                    </a:moveTo>
                    <a:cubicBezTo>
                      <a:pt x="180" y="64"/>
                      <a:pt x="180" y="64"/>
                      <a:pt x="180" y="64"/>
                    </a:cubicBezTo>
                    <a:cubicBezTo>
                      <a:pt x="180" y="64"/>
                      <a:pt x="179" y="65"/>
                      <a:pt x="178" y="66"/>
                    </a:cubicBezTo>
                    <a:cubicBezTo>
                      <a:pt x="77" y="163"/>
                      <a:pt x="0" y="222"/>
                      <a:pt x="0" y="222"/>
                    </a:cubicBezTo>
                    <a:cubicBezTo>
                      <a:pt x="0" y="222"/>
                      <a:pt x="73" y="273"/>
                      <a:pt x="178" y="378"/>
                    </a:cubicBezTo>
                    <a:cubicBezTo>
                      <a:pt x="179" y="379"/>
                      <a:pt x="180" y="381"/>
                      <a:pt x="180" y="381"/>
                    </a:cubicBezTo>
                    <a:cubicBezTo>
                      <a:pt x="180" y="381"/>
                      <a:pt x="180" y="381"/>
                      <a:pt x="180" y="381"/>
                    </a:cubicBezTo>
                    <a:cubicBezTo>
                      <a:pt x="220" y="420"/>
                      <a:pt x="275" y="444"/>
                      <a:pt x="336" y="444"/>
                    </a:cubicBezTo>
                    <a:cubicBezTo>
                      <a:pt x="458" y="444"/>
                      <a:pt x="558" y="345"/>
                      <a:pt x="558" y="222"/>
                    </a:cubicBezTo>
                    <a:cubicBezTo>
                      <a:pt x="558" y="99"/>
                      <a:pt x="458" y="0"/>
                      <a:pt x="336" y="0"/>
                    </a:cubicBezTo>
                    <a:cubicBezTo>
                      <a:pt x="275" y="0"/>
                      <a:pt x="220" y="24"/>
                      <a:pt x="180" y="64"/>
                    </a:cubicBezTo>
                    <a:close/>
                  </a:path>
                </a:pathLst>
              </a:custGeom>
              <a:blipFill>
                <a:blip r:embed="rId3"/>
                <a:stretch>
                  <a:fillRect/>
                </a:stretch>
              </a:blipFill>
              <a:ln w="38100">
                <a:noFill/>
              </a:ln>
            </p:spPr>
            <p:txBody>
              <a:bodyPr anchor="ctr">
                <a:normAutofit/>
              </a:bodyPr>
              <a:lstStyle/>
              <a:p>
                <a:pPr algn="r" defTabSz="457200"/>
                <a:endParaRPr>
                  <a:solidFill>
                    <a:schemeClr val="bg1"/>
                  </a:solidFill>
                  <a:latin typeface="Agency FB" panose="020B0503020202020204" pitchFamily="34" charset="0"/>
                </a:endParaRPr>
              </a:p>
            </p:txBody>
          </p:sp>
          <p:sp>
            <p:nvSpPr>
              <p:cNvPr id="63" name="ïşḻïďê-Oval 201"/>
              <p:cNvSpPr/>
              <p:nvPr/>
            </p:nvSpPr>
            <p:spPr bwMode="auto">
              <a:xfrm rot="5400000" flipV="1">
                <a:off x="9497009" y="3439250"/>
                <a:ext cx="516047" cy="516047"/>
              </a:xfrm>
              <a:prstGeom prst="ellipse">
                <a:avLst/>
              </a:prstGeom>
              <a:solidFill>
                <a:schemeClr val="bg1"/>
              </a:solidFill>
              <a:ln w="9525">
                <a:noFill/>
                <a:round/>
              </a:ln>
            </p:spPr>
            <p:txBody>
              <a:bodyPr anchor="ctr"/>
              <a:lstStyle/>
              <a:p>
                <a:pPr algn="ctr"/>
                <a:endParaRPr>
                  <a:gradFill>
                    <a:gsLst>
                      <a:gs pos="0">
                        <a:srgbClr val="EAD074"/>
                      </a:gs>
                      <a:gs pos="100000">
                        <a:srgbClr val="9D611F"/>
                      </a:gs>
                    </a:gsLst>
                    <a:lin ang="2700000" scaled="1"/>
                  </a:gradFill>
                </a:endParaRPr>
              </a:p>
            </p:txBody>
          </p:sp>
          <p:sp>
            <p:nvSpPr>
              <p:cNvPr id="98" name="文本框 97"/>
              <p:cNvSpPr txBox="1"/>
              <p:nvPr/>
            </p:nvSpPr>
            <p:spPr>
              <a:xfrm>
                <a:off x="9546731" y="3523132"/>
                <a:ext cx="441147" cy="369332"/>
              </a:xfrm>
              <a:prstGeom prst="rect">
                <a:avLst/>
              </a:prstGeom>
              <a:noFill/>
            </p:spPr>
            <p:txBody>
              <a:bodyPr wrap="none">
                <a:spAutoFit/>
                <a:scene3d>
                  <a:camera prst="orthographicFront"/>
                  <a:lightRig rig="threePt" dir="t"/>
                </a:scene3d>
                <a:sp3d contourW="12700"/>
              </a:bodyPr>
              <a:lstStyle/>
              <a:p>
                <a:pPr algn="r">
                  <a:defRPr/>
                </a:pPr>
                <a:r>
                  <a:rPr lang="en-US" altLang="zh-CN" dirty="0">
                    <a:solidFill>
                      <a:srgbClr val="9BBBBE"/>
                    </a:solidFill>
                    <a:latin typeface="Century Gothic" panose="020B0502020202020204" pitchFamily="34" charset="0"/>
                  </a:rPr>
                  <a:t>04</a:t>
                </a:r>
                <a:endParaRPr lang="zh-CN" altLang="en-US" dirty="0">
                  <a:solidFill>
                    <a:srgbClr val="9BBBBE"/>
                  </a:solidFill>
                  <a:latin typeface="Century Gothic" panose="020B0502020202020204" pitchFamily="34" charset="0"/>
                </a:endParaRPr>
              </a:p>
            </p:txBody>
          </p:sp>
        </p:grpSp>
        <p:sp>
          <p:nvSpPr>
            <p:cNvPr id="99" name="矩形 98"/>
            <p:cNvSpPr/>
            <p:nvPr/>
          </p:nvSpPr>
          <p:spPr>
            <a:xfrm>
              <a:off x="1417252" y="4187666"/>
              <a:ext cx="203610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5" name="矩形 104"/>
            <p:cNvSpPr/>
            <p:nvPr/>
          </p:nvSpPr>
          <p:spPr>
            <a:xfrm>
              <a:off x="3859957" y="4187666"/>
              <a:ext cx="203610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6" name="矩形 105"/>
            <p:cNvSpPr/>
            <p:nvPr/>
          </p:nvSpPr>
          <p:spPr>
            <a:xfrm>
              <a:off x="6302662" y="4187666"/>
              <a:ext cx="203610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矩形 106"/>
            <p:cNvSpPr/>
            <p:nvPr/>
          </p:nvSpPr>
          <p:spPr>
            <a:xfrm>
              <a:off x="8745367" y="4187666"/>
              <a:ext cx="203610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ustDataLst>
      <p:tags r:id="rId4"/>
    </p:custDataLst>
  </p:cSld>
  <p:clrMapOvr>
    <a:masterClrMapping/>
  </p:clrMapOvr>
  <p:transition spd="slow" advTm="0">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29"/>
          <p:cNvGrpSpPr/>
          <p:nvPr/>
        </p:nvGrpSpPr>
        <p:grpSpPr>
          <a:xfrm>
            <a:off x="-209655" y="-45720"/>
            <a:ext cx="12608234" cy="6948930"/>
            <a:chOff x="-209655" y="-45720"/>
            <a:chExt cx="12608234" cy="6948930"/>
          </a:xfrm>
        </p:grpSpPr>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sp>
          <p:nvSpPr>
            <p:cNvPr id="34" name="矩形 33"/>
            <p:cNvSpPr/>
            <p:nvPr/>
          </p:nvSpPr>
          <p:spPr>
            <a:xfrm>
              <a:off x="283029" y="228600"/>
              <a:ext cx="11625943"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a:off x="-209655" y="-45720"/>
              <a:ext cx="2036106" cy="1341991"/>
            </a:xfrm>
            <a:prstGeom prst="rect">
              <a:avLst/>
            </a:prstGeom>
          </p:spPr>
        </p:pic>
        <p:pic>
          <p:nvPicPr>
            <p:cNvPr id="37" name="图片 36"/>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flipH="1" flipV="1">
              <a:off x="10362473" y="5561219"/>
              <a:ext cx="2036106" cy="1341991"/>
            </a:xfrm>
            <a:prstGeom prst="rect">
              <a:avLst/>
            </a:prstGeom>
          </p:spPr>
        </p:pic>
      </p:grpSp>
      <p:grpSp>
        <p:nvGrpSpPr>
          <p:cNvPr id="26" name="组合 25"/>
          <p:cNvGrpSpPr/>
          <p:nvPr/>
        </p:nvGrpSpPr>
        <p:grpSpPr>
          <a:xfrm>
            <a:off x="1911124" y="1890384"/>
            <a:ext cx="8369753" cy="3309461"/>
            <a:chOff x="2559505" y="2090728"/>
            <a:chExt cx="7072991" cy="3309461"/>
          </a:xfrm>
        </p:grpSpPr>
        <p:sp>
          <p:nvSpPr>
            <p:cNvPr id="3" name="CustomText"/>
            <p:cNvSpPr txBox="1"/>
            <p:nvPr/>
          </p:nvSpPr>
          <p:spPr>
            <a:xfrm>
              <a:off x="2559505" y="2170771"/>
              <a:ext cx="1171819" cy="276999"/>
            </a:xfrm>
            <a:prstGeom prst="rect">
              <a:avLst/>
            </a:prstGeom>
            <a:noFill/>
          </p:spPr>
          <p:txBody>
            <a:bodyPr wrap="square" lIns="0" tIns="0" rIns="0" bIns="0" anchor="ctr">
              <a:normAutofit/>
            </a:bodyPr>
            <a:lstStyle/>
            <a:p>
              <a:r>
                <a:rPr lang="zh-CN" altLang="en-US" b="1" dirty="0">
                  <a:solidFill>
                    <a:schemeClr val="tx1">
                      <a:lumMod val="65000"/>
                      <a:lumOff val="35000"/>
                    </a:schemeClr>
                  </a:solidFill>
                  <a:latin typeface="Century Gothic" panose="020B0502020202020204" pitchFamily="34" charset="0"/>
                </a:rPr>
                <a:t>添加标题</a:t>
              </a:r>
              <a:endParaRPr lang="zh-CN" altLang="en-US" b="1" dirty="0">
                <a:solidFill>
                  <a:schemeClr val="tx1">
                    <a:lumMod val="65000"/>
                    <a:lumOff val="35000"/>
                  </a:schemeClr>
                </a:solidFill>
                <a:latin typeface="Century Gothic" panose="020B0502020202020204" pitchFamily="34" charset="0"/>
              </a:endParaRPr>
            </a:p>
          </p:txBody>
        </p:sp>
        <p:sp>
          <p:nvSpPr>
            <p:cNvPr id="4" name="BackShape"/>
            <p:cNvSpPr/>
            <p:nvPr/>
          </p:nvSpPr>
          <p:spPr>
            <a:xfrm>
              <a:off x="4020987" y="2090728"/>
              <a:ext cx="4816140" cy="440122"/>
            </a:xfrm>
            <a:prstGeom prst="roundRect">
              <a:avLst>
                <a:gd name="adj" fmla="val 50000"/>
              </a:avLst>
            </a:prstGeom>
            <a:blipFill>
              <a:blip r:embed="rId3"/>
              <a:stretch>
                <a:fillRect/>
              </a:stretch>
            </a:blipFill>
            <a:ln w="38100">
              <a:noFill/>
            </a:ln>
          </p:spPr>
          <p:txBody>
            <a:bodyPr anchor="ctr">
              <a:normAutofit fontScale="92500" lnSpcReduction="20000"/>
            </a:bodyPr>
            <a:lstStyle/>
            <a:p>
              <a:pPr algn="r" defTabSz="457200"/>
              <a:endParaRPr>
                <a:solidFill>
                  <a:schemeClr val="bg1"/>
                </a:solidFill>
                <a:latin typeface="Agency FB" panose="020B0503020202020204" pitchFamily="34" charset="0"/>
              </a:endParaRPr>
            </a:p>
          </p:txBody>
        </p:sp>
        <p:sp>
          <p:nvSpPr>
            <p:cNvPr id="5" name="RelativeShape"/>
            <p:cNvSpPr/>
            <p:nvPr/>
          </p:nvSpPr>
          <p:spPr>
            <a:xfrm>
              <a:off x="4121484" y="2174148"/>
              <a:ext cx="4615146" cy="2732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gradFill>
                  <a:gsLst>
                    <a:gs pos="0">
                      <a:srgbClr val="EAD074"/>
                    </a:gs>
                    <a:gs pos="100000">
                      <a:srgbClr val="9D611F"/>
                    </a:gs>
                  </a:gsLst>
                  <a:lin ang="2700000" scaled="1"/>
                </a:gradFill>
                <a:latin typeface="Century Gothic" panose="020B0502020202020204" pitchFamily="34" charset="0"/>
              </a:endParaRPr>
            </a:p>
          </p:txBody>
        </p:sp>
        <p:sp>
          <p:nvSpPr>
            <p:cNvPr id="6" name="ValueShape"/>
            <p:cNvSpPr/>
            <p:nvPr/>
          </p:nvSpPr>
          <p:spPr>
            <a:xfrm>
              <a:off x="4121484" y="2174149"/>
              <a:ext cx="2030664" cy="2732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gradFill>
                  <a:gsLst>
                    <a:gs pos="0">
                      <a:srgbClr val="EAD074"/>
                    </a:gs>
                    <a:gs pos="100000">
                      <a:srgbClr val="9D611F"/>
                    </a:gs>
                  </a:gsLst>
                  <a:lin ang="2700000" scaled="1"/>
                </a:gradFill>
                <a:latin typeface="Century Gothic" panose="020B0502020202020204" pitchFamily="34" charset="0"/>
              </a:endParaRPr>
            </a:p>
          </p:txBody>
        </p:sp>
        <p:sp>
          <p:nvSpPr>
            <p:cNvPr id="7" name="ValueText"/>
            <p:cNvSpPr txBox="1"/>
            <p:nvPr/>
          </p:nvSpPr>
          <p:spPr>
            <a:xfrm>
              <a:off x="9017255" y="2090728"/>
              <a:ext cx="582781" cy="437086"/>
            </a:xfrm>
            <a:prstGeom prst="rect">
              <a:avLst/>
            </a:prstGeom>
            <a:noFill/>
          </p:spPr>
          <p:txBody>
            <a:bodyPr wrap="square" anchor="ctr" anchorCtr="1">
              <a:prstTxWarp prst="textPlain">
                <a:avLst/>
              </a:prstTxWarp>
              <a:noAutofit/>
            </a:bodyPr>
            <a:lstStyle/>
            <a:p>
              <a:pPr>
                <a:lnSpc>
                  <a:spcPct val="80000"/>
                </a:lnSpc>
              </a:pPr>
              <a:r>
                <a:rPr lang="en-US" altLang="zh-CN" sz="1500" dirty="0">
                  <a:solidFill>
                    <a:srgbClr val="9BBBBE"/>
                  </a:solidFill>
                  <a:latin typeface="Century Gothic" panose="020B0502020202020204" pitchFamily="34" charset="0"/>
                </a:rPr>
                <a:t>44%</a:t>
              </a:r>
              <a:endParaRPr lang="en-US" altLang="zh-CN" sz="1500" dirty="0">
                <a:solidFill>
                  <a:srgbClr val="9BBBBE"/>
                </a:solidFill>
                <a:latin typeface="Century Gothic" panose="020B0502020202020204" pitchFamily="34" charset="0"/>
              </a:endParaRPr>
            </a:p>
          </p:txBody>
        </p:sp>
        <p:cxnSp>
          <p:nvCxnSpPr>
            <p:cNvPr id="9" name="LineShape"/>
            <p:cNvCxnSpPr/>
            <p:nvPr/>
          </p:nvCxnSpPr>
          <p:spPr>
            <a:xfrm flipH="1">
              <a:off x="2559505" y="2682389"/>
              <a:ext cx="7072991" cy="0"/>
            </a:xfrm>
            <a:prstGeom prst="straightConnector1">
              <a:avLst/>
            </a:prstGeom>
            <a:noFill/>
            <a:ln w="3175" cap="flat" cmpd="sng">
              <a:solidFill>
                <a:srgbClr val="7FCAC6"/>
              </a:solidFill>
              <a:prstDash val="solid"/>
              <a:miter/>
              <a:headEnd type="none" w="med" len="med"/>
              <a:tailEnd type="none" w="med" len="med"/>
            </a:ln>
          </p:spPr>
        </p:cxnSp>
        <p:sp>
          <p:nvSpPr>
            <p:cNvPr id="11" name="CustomText"/>
            <p:cNvSpPr txBox="1"/>
            <p:nvPr/>
          </p:nvSpPr>
          <p:spPr>
            <a:xfrm>
              <a:off x="2559505" y="3529671"/>
              <a:ext cx="1171819" cy="276999"/>
            </a:xfrm>
            <a:prstGeom prst="rect">
              <a:avLst/>
            </a:prstGeom>
            <a:noFill/>
          </p:spPr>
          <p:txBody>
            <a:bodyPr wrap="square" lIns="0" tIns="0" rIns="0" bIns="0" anchor="ctr">
              <a:normAutofit/>
            </a:bodyPr>
            <a:lstStyle/>
            <a:p>
              <a:r>
                <a:rPr lang="zh-CN" altLang="en-US" b="1" dirty="0">
                  <a:solidFill>
                    <a:schemeClr val="tx1">
                      <a:lumMod val="65000"/>
                      <a:lumOff val="35000"/>
                    </a:schemeClr>
                  </a:solidFill>
                  <a:latin typeface="Century Gothic" panose="020B0502020202020204" pitchFamily="34" charset="0"/>
                </a:rPr>
                <a:t>添加标题</a:t>
              </a:r>
              <a:endParaRPr lang="zh-CN" altLang="en-US" b="1" dirty="0">
                <a:solidFill>
                  <a:schemeClr val="tx1">
                    <a:lumMod val="65000"/>
                    <a:lumOff val="35000"/>
                  </a:schemeClr>
                </a:solidFill>
                <a:latin typeface="Century Gothic" panose="020B0502020202020204" pitchFamily="34" charset="0"/>
              </a:endParaRPr>
            </a:p>
          </p:txBody>
        </p:sp>
        <p:sp>
          <p:nvSpPr>
            <p:cNvPr id="12" name="BackShape"/>
            <p:cNvSpPr/>
            <p:nvPr/>
          </p:nvSpPr>
          <p:spPr>
            <a:xfrm>
              <a:off x="4020987" y="3449628"/>
              <a:ext cx="4816140" cy="440122"/>
            </a:xfrm>
            <a:prstGeom prst="roundRect">
              <a:avLst>
                <a:gd name="adj" fmla="val 50000"/>
              </a:avLst>
            </a:prstGeom>
            <a:blipFill>
              <a:blip r:embed="rId3"/>
              <a:stretch>
                <a:fillRect/>
              </a:stretch>
            </a:blipFill>
            <a:ln w="38100">
              <a:noFill/>
            </a:ln>
          </p:spPr>
          <p:txBody>
            <a:bodyPr anchor="ctr">
              <a:normAutofit fontScale="92500" lnSpcReduction="20000"/>
            </a:bodyPr>
            <a:lstStyle/>
            <a:p>
              <a:pPr algn="r" defTabSz="457200"/>
              <a:endParaRPr>
                <a:solidFill>
                  <a:schemeClr val="bg1"/>
                </a:solidFill>
                <a:latin typeface="Agency FB" panose="020B0503020202020204" pitchFamily="34" charset="0"/>
              </a:endParaRPr>
            </a:p>
          </p:txBody>
        </p:sp>
        <p:sp>
          <p:nvSpPr>
            <p:cNvPr id="13" name="RelativeShape"/>
            <p:cNvSpPr/>
            <p:nvPr/>
          </p:nvSpPr>
          <p:spPr>
            <a:xfrm>
              <a:off x="4121484" y="3533048"/>
              <a:ext cx="4615146" cy="2732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gradFill>
                  <a:gsLst>
                    <a:gs pos="0">
                      <a:srgbClr val="EAD074"/>
                    </a:gs>
                    <a:gs pos="100000">
                      <a:srgbClr val="9D611F"/>
                    </a:gs>
                  </a:gsLst>
                  <a:lin ang="2700000" scaled="1"/>
                </a:gradFill>
                <a:latin typeface="Century Gothic" panose="020B0502020202020204" pitchFamily="34" charset="0"/>
              </a:endParaRPr>
            </a:p>
          </p:txBody>
        </p:sp>
        <p:sp>
          <p:nvSpPr>
            <p:cNvPr id="14" name="ValueShape"/>
            <p:cNvSpPr/>
            <p:nvPr/>
          </p:nvSpPr>
          <p:spPr>
            <a:xfrm>
              <a:off x="4121484" y="3533048"/>
              <a:ext cx="3184451" cy="2732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gradFill>
                  <a:gsLst>
                    <a:gs pos="0">
                      <a:srgbClr val="EAD074"/>
                    </a:gs>
                    <a:gs pos="100000">
                      <a:srgbClr val="9D611F"/>
                    </a:gs>
                  </a:gsLst>
                  <a:lin ang="2700000" scaled="1"/>
                </a:gradFill>
                <a:latin typeface="Century Gothic" panose="020B0502020202020204" pitchFamily="34" charset="0"/>
              </a:endParaRPr>
            </a:p>
          </p:txBody>
        </p:sp>
        <p:sp>
          <p:nvSpPr>
            <p:cNvPr id="15" name="ValueText"/>
            <p:cNvSpPr txBox="1"/>
            <p:nvPr/>
          </p:nvSpPr>
          <p:spPr>
            <a:xfrm>
              <a:off x="9017255" y="3449628"/>
              <a:ext cx="582781" cy="437086"/>
            </a:xfrm>
            <a:prstGeom prst="rect">
              <a:avLst/>
            </a:prstGeom>
            <a:noFill/>
          </p:spPr>
          <p:txBody>
            <a:bodyPr wrap="square" anchor="ctr" anchorCtr="1">
              <a:prstTxWarp prst="textPlain">
                <a:avLst/>
              </a:prstTxWarp>
              <a:normAutofit fontScale="85000" lnSpcReduction="10000"/>
            </a:bodyPr>
            <a:lstStyle/>
            <a:p>
              <a:r>
                <a:rPr lang="en-US" altLang="zh-CN" sz="2400" dirty="0">
                  <a:solidFill>
                    <a:srgbClr val="9BBBBE"/>
                  </a:solidFill>
                  <a:latin typeface="Century Gothic" panose="020B0502020202020204" pitchFamily="34" charset="0"/>
                </a:rPr>
                <a:t>69%</a:t>
              </a:r>
              <a:endParaRPr lang="en-US" altLang="zh-CN" sz="2400" dirty="0">
                <a:solidFill>
                  <a:srgbClr val="9BBBBE"/>
                </a:solidFill>
                <a:latin typeface="Century Gothic" panose="020B0502020202020204" pitchFamily="34" charset="0"/>
              </a:endParaRPr>
            </a:p>
          </p:txBody>
        </p:sp>
        <p:cxnSp>
          <p:nvCxnSpPr>
            <p:cNvPr id="17" name="LineShape"/>
            <p:cNvCxnSpPr/>
            <p:nvPr/>
          </p:nvCxnSpPr>
          <p:spPr>
            <a:xfrm flipH="1">
              <a:off x="2559505" y="4041289"/>
              <a:ext cx="7072991" cy="0"/>
            </a:xfrm>
            <a:prstGeom prst="straightConnector1">
              <a:avLst/>
            </a:prstGeom>
            <a:noFill/>
            <a:ln w="3175" cap="flat" cmpd="sng">
              <a:solidFill>
                <a:srgbClr val="7FCAC6"/>
              </a:solidFill>
              <a:prstDash val="solid"/>
              <a:miter/>
              <a:headEnd type="none" w="med" len="med"/>
              <a:tailEnd type="none" w="med" len="med"/>
            </a:ln>
          </p:spPr>
        </p:cxnSp>
        <p:sp>
          <p:nvSpPr>
            <p:cNvPr id="19" name="CustomText"/>
            <p:cNvSpPr txBox="1"/>
            <p:nvPr/>
          </p:nvSpPr>
          <p:spPr>
            <a:xfrm>
              <a:off x="2559505" y="4888571"/>
              <a:ext cx="1171819" cy="276999"/>
            </a:xfrm>
            <a:prstGeom prst="rect">
              <a:avLst/>
            </a:prstGeom>
            <a:noFill/>
          </p:spPr>
          <p:txBody>
            <a:bodyPr wrap="square" lIns="0" tIns="0" rIns="0" bIns="0" anchor="ctr">
              <a:normAutofit/>
            </a:bodyPr>
            <a:lstStyle/>
            <a:p>
              <a:r>
                <a:rPr lang="zh-CN" altLang="en-US" b="1" dirty="0">
                  <a:solidFill>
                    <a:schemeClr val="tx1">
                      <a:lumMod val="65000"/>
                      <a:lumOff val="35000"/>
                    </a:schemeClr>
                  </a:solidFill>
                  <a:latin typeface="Century Gothic" panose="020B0502020202020204" pitchFamily="34" charset="0"/>
                </a:rPr>
                <a:t>添加标题</a:t>
              </a:r>
              <a:endParaRPr lang="zh-CN" altLang="en-US" b="1" dirty="0">
                <a:solidFill>
                  <a:schemeClr val="tx1">
                    <a:lumMod val="65000"/>
                    <a:lumOff val="35000"/>
                  </a:schemeClr>
                </a:solidFill>
                <a:latin typeface="Century Gothic" panose="020B0502020202020204" pitchFamily="34" charset="0"/>
              </a:endParaRPr>
            </a:p>
          </p:txBody>
        </p:sp>
        <p:sp>
          <p:nvSpPr>
            <p:cNvPr id="20" name="BackShape"/>
            <p:cNvSpPr/>
            <p:nvPr/>
          </p:nvSpPr>
          <p:spPr>
            <a:xfrm>
              <a:off x="4020987" y="4808528"/>
              <a:ext cx="4816140" cy="440122"/>
            </a:xfrm>
            <a:prstGeom prst="roundRect">
              <a:avLst>
                <a:gd name="adj" fmla="val 50000"/>
              </a:avLst>
            </a:prstGeom>
            <a:blipFill>
              <a:blip r:embed="rId3"/>
              <a:stretch>
                <a:fillRect/>
              </a:stretch>
            </a:blipFill>
            <a:ln w="38100">
              <a:noFill/>
            </a:ln>
          </p:spPr>
          <p:txBody>
            <a:bodyPr anchor="ctr">
              <a:normAutofit fontScale="92500" lnSpcReduction="20000"/>
            </a:bodyPr>
            <a:lstStyle/>
            <a:p>
              <a:pPr algn="r" defTabSz="457200"/>
              <a:endParaRPr>
                <a:solidFill>
                  <a:schemeClr val="bg1"/>
                </a:solidFill>
                <a:latin typeface="Agency FB" panose="020B0503020202020204" pitchFamily="34" charset="0"/>
              </a:endParaRPr>
            </a:p>
          </p:txBody>
        </p:sp>
        <p:sp>
          <p:nvSpPr>
            <p:cNvPr id="21" name="RelativeShape"/>
            <p:cNvSpPr/>
            <p:nvPr/>
          </p:nvSpPr>
          <p:spPr>
            <a:xfrm>
              <a:off x="4121484" y="4891948"/>
              <a:ext cx="4615146" cy="2732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gradFill>
                  <a:gsLst>
                    <a:gs pos="0">
                      <a:srgbClr val="EAD074"/>
                    </a:gs>
                    <a:gs pos="100000">
                      <a:srgbClr val="9D611F"/>
                    </a:gs>
                  </a:gsLst>
                  <a:lin ang="2700000" scaled="1"/>
                </a:gradFill>
                <a:latin typeface="Century Gothic" panose="020B0502020202020204" pitchFamily="34" charset="0"/>
              </a:endParaRPr>
            </a:p>
          </p:txBody>
        </p:sp>
        <p:sp>
          <p:nvSpPr>
            <p:cNvPr id="22" name="ValueShape"/>
            <p:cNvSpPr/>
            <p:nvPr/>
          </p:nvSpPr>
          <p:spPr>
            <a:xfrm>
              <a:off x="4121484" y="4891948"/>
              <a:ext cx="553818" cy="2732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gradFill>
                  <a:gsLst>
                    <a:gs pos="0">
                      <a:srgbClr val="EAD074"/>
                    </a:gs>
                    <a:gs pos="100000">
                      <a:srgbClr val="9D611F"/>
                    </a:gs>
                  </a:gsLst>
                  <a:lin ang="2700000" scaled="1"/>
                </a:gradFill>
                <a:latin typeface="Century Gothic" panose="020B0502020202020204" pitchFamily="34" charset="0"/>
              </a:endParaRPr>
            </a:p>
          </p:txBody>
        </p:sp>
        <p:sp>
          <p:nvSpPr>
            <p:cNvPr id="23" name="ValueText"/>
            <p:cNvSpPr txBox="1"/>
            <p:nvPr/>
          </p:nvSpPr>
          <p:spPr>
            <a:xfrm>
              <a:off x="9017255" y="4808528"/>
              <a:ext cx="582781" cy="437086"/>
            </a:xfrm>
            <a:prstGeom prst="rect">
              <a:avLst/>
            </a:prstGeom>
            <a:noFill/>
          </p:spPr>
          <p:txBody>
            <a:bodyPr wrap="square" anchor="ctr" anchorCtr="1">
              <a:prstTxWarp prst="textPlain">
                <a:avLst/>
              </a:prstTxWarp>
              <a:normAutofit fontScale="85000" lnSpcReduction="10000"/>
            </a:bodyPr>
            <a:lstStyle/>
            <a:p>
              <a:r>
                <a:rPr lang="en-US" altLang="zh-CN" sz="2400">
                  <a:solidFill>
                    <a:srgbClr val="9BBBBE"/>
                  </a:solidFill>
                  <a:latin typeface="Century Gothic" panose="020B0502020202020204" pitchFamily="34" charset="0"/>
                </a:rPr>
                <a:t>12%</a:t>
              </a:r>
              <a:endParaRPr lang="en-US" altLang="zh-CN" sz="2400" dirty="0">
                <a:solidFill>
                  <a:srgbClr val="9BBBBE"/>
                </a:solidFill>
                <a:latin typeface="Century Gothic" panose="020B0502020202020204" pitchFamily="34" charset="0"/>
              </a:endParaRPr>
            </a:p>
          </p:txBody>
        </p:sp>
        <p:cxnSp>
          <p:nvCxnSpPr>
            <p:cNvPr id="25" name="LineShape"/>
            <p:cNvCxnSpPr/>
            <p:nvPr/>
          </p:nvCxnSpPr>
          <p:spPr>
            <a:xfrm flipH="1">
              <a:off x="2559505" y="5400189"/>
              <a:ext cx="7072991" cy="0"/>
            </a:xfrm>
            <a:prstGeom prst="straightConnector1">
              <a:avLst/>
            </a:prstGeom>
            <a:noFill/>
            <a:ln w="3175" cap="flat" cmpd="sng">
              <a:solidFill>
                <a:srgbClr val="7FCAC6"/>
              </a:solidFill>
              <a:prstDash val="solid"/>
              <a:miter/>
              <a:headEnd type="none" w="med" len="med"/>
              <a:tailEnd type="none" w="med" len="med"/>
            </a:ln>
          </p:spPr>
        </p:cxnSp>
      </p:grpSp>
    </p:spTree>
  </p:cSld>
  <p:clrMapOvr>
    <a:masterClrMapping/>
  </p:clrMapOvr>
  <p:transition spd="slow" advTm="0">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pic>
        <p:nvPicPr>
          <p:cNvPr id="18" name="图片 17"/>
          <p:cNvPicPr>
            <a:picLocks noChangeAspect="1"/>
          </p:cNvPicPr>
          <p:nvPr/>
        </p:nvPicPr>
        <p:blipFill rotWithShape="1">
          <a:blip r:embed="rId2" cstate="screen"/>
          <a:srcRect l="3075" t="15691" r="14827" b="28320"/>
          <a:stretch>
            <a:fillRect/>
          </a:stretch>
        </p:blipFill>
        <p:spPr>
          <a:xfrm>
            <a:off x="424815" y="464820"/>
            <a:ext cx="11342370" cy="5927725"/>
          </a:xfrm>
          <a:prstGeom prst="rect">
            <a:avLst/>
          </a:prstGeom>
        </p:spPr>
      </p:pic>
      <p:sp>
        <p:nvSpPr>
          <p:cNvPr id="6" name="矩形 5"/>
          <p:cNvSpPr/>
          <p:nvPr/>
        </p:nvSpPr>
        <p:spPr>
          <a:xfrm>
            <a:off x="5061268" y="247107"/>
            <a:ext cx="2069465" cy="128016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稻壳儿原创设计师【ainippt】_10"/>
          <p:cNvSpPr/>
          <p:nvPr>
            <p:custDataLst>
              <p:tags r:id="rId3"/>
            </p:custDataLst>
          </p:nvPr>
        </p:nvSpPr>
        <p:spPr>
          <a:xfrm flipH="1">
            <a:off x="5695950" y="627595"/>
            <a:ext cx="800100" cy="556936"/>
          </a:xfrm>
          <a:custGeom>
            <a:avLst/>
            <a:gdLst/>
            <a:ahLst/>
            <a:cxnLst>
              <a:cxn ang="0">
                <a:pos x="1666326007" y="1169760"/>
              </a:cxn>
              <a:cxn ang="0">
                <a:pos x="1361339163" y="1169760"/>
              </a:cxn>
              <a:cxn ang="0">
                <a:pos x="1132307121" y="1169760"/>
              </a:cxn>
              <a:cxn ang="0">
                <a:pos x="980398166" y="201188941"/>
              </a:cxn>
              <a:cxn ang="0">
                <a:pos x="848353964" y="464372553"/>
              </a:cxn>
              <a:cxn ang="0">
                <a:pos x="720984203" y="718198735"/>
              </a:cxn>
              <a:cxn ang="0">
                <a:pos x="608804754" y="942782222"/>
              </a:cxn>
              <a:cxn ang="0">
                <a:pos x="528176160" y="781363165"/>
              </a:cxn>
              <a:cxn ang="0">
                <a:pos x="364581751" y="456184884"/>
              </a:cxn>
              <a:cxn ang="0">
                <a:pos x="236043704" y="198850070"/>
              </a:cxn>
              <a:cxn ang="0">
                <a:pos x="219683809" y="167267855"/>
              </a:cxn>
              <a:cxn ang="0">
                <a:pos x="470918473" y="167267855"/>
              </a:cxn>
              <a:cxn ang="0">
                <a:pos x="566738027" y="167267855"/>
              </a:cxn>
              <a:cxn ang="0">
                <a:pos x="641523895" y="315820204"/>
              </a:cxn>
              <a:cxn ang="0">
                <a:pos x="758377136" y="546252490"/>
              </a:cxn>
              <a:cxn ang="0">
                <a:pos x="842511237" y="382493265"/>
              </a:cxn>
              <a:cxn ang="0">
                <a:pos x="846016744" y="350911698"/>
              </a:cxn>
              <a:cxn ang="0">
                <a:pos x="735006229" y="129837490"/>
              </a:cxn>
              <a:cxn ang="0">
                <a:pos x="597119948" y="1169760"/>
              </a:cxn>
              <a:cxn ang="0">
                <a:pos x="172942642" y="1169760"/>
              </a:cxn>
              <a:cxn ang="0">
                <a:pos x="35055713" y="17545747"/>
              </a:cxn>
              <a:cxn ang="0">
                <a:pos x="22201973" y="143873958"/>
              </a:cxn>
              <a:cxn ang="0">
                <a:pos x="127369761" y="354420329"/>
              </a:cxn>
              <a:cxn ang="0">
                <a:pos x="290964170" y="680768370"/>
              </a:cxn>
              <a:cxn ang="0">
                <a:pos x="446379279" y="990739776"/>
              </a:cxn>
              <a:cxn ang="0">
                <a:pos x="529345094" y="1155668112"/>
              </a:cxn>
              <a:cxn ang="0">
                <a:pos x="611141974" y="1211813984"/>
              </a:cxn>
              <a:cxn ang="0">
                <a:pos x="691770568" y="1148650203"/>
              </a:cxn>
              <a:cxn ang="0">
                <a:pos x="835500224" y="860902934"/>
              </a:cxn>
              <a:cxn ang="0">
                <a:pos x="876398664" y="782532277"/>
              </a:cxn>
              <a:cxn ang="0">
                <a:pos x="973387153" y="587192134"/>
              </a:cxn>
              <a:cxn ang="0">
                <a:pos x="1030644839" y="471391111"/>
              </a:cxn>
              <a:cxn ang="0">
                <a:pos x="1045835800" y="440978656"/>
              </a:cxn>
              <a:cxn ang="0">
                <a:pos x="1166194548" y="202358701"/>
              </a:cxn>
              <a:cxn ang="0">
                <a:pos x="1183722729" y="167267855"/>
              </a:cxn>
              <a:cxn ang="0">
                <a:pos x="1292396023" y="167267855"/>
              </a:cxn>
              <a:cxn ang="0">
                <a:pos x="1528439079" y="167267855"/>
              </a:cxn>
              <a:cxn ang="0">
                <a:pos x="1492215079" y="244468105"/>
              </a:cxn>
              <a:cxn ang="0">
                <a:pos x="1343811631" y="540403691"/>
              </a:cxn>
              <a:cxn ang="0">
                <a:pos x="1190733742" y="846866466"/>
              </a:cxn>
              <a:cxn ang="0">
                <a:pos x="1142823640" y="940442703"/>
              </a:cxn>
              <a:cxn ang="0">
                <a:pos x="1091408681" y="841017668"/>
              </a:cxn>
              <a:cxn ang="0">
                <a:pos x="997925699" y="655034954"/>
              </a:cxn>
              <a:cxn ang="0">
                <a:pos x="992083620" y="642168246"/>
              </a:cxn>
              <a:cxn ang="0">
                <a:pos x="899769572" y="830490479"/>
              </a:cxn>
              <a:cxn ang="0">
                <a:pos x="1018959386" y="1066770914"/>
              </a:cxn>
              <a:cxn ang="0">
                <a:pos x="1165026262" y="1208305353"/>
              </a:cxn>
              <a:cxn ang="0">
                <a:pos x="1223452883" y="1152159482"/>
              </a:cxn>
              <a:cxn ang="0">
                <a:pos x="1320440723" y="959158210"/>
              </a:cxn>
              <a:cxn ang="0">
                <a:pos x="1489877859" y="619943460"/>
              </a:cxn>
              <a:cxn ang="0">
                <a:pos x="1656977774" y="288917028"/>
              </a:cxn>
              <a:cxn ang="0">
                <a:pos x="1739943588" y="122818932"/>
              </a:cxn>
            </a:cxnLst>
            <a:rect l="0" t="0" r="0" b="0"/>
            <a:pathLst>
              <a:path w="1497" h="1041">
                <a:moveTo>
                  <a:pt x="1497" y="68"/>
                </a:moveTo>
                <a:cubicBezTo>
                  <a:pt x="1495" y="46"/>
                  <a:pt x="1484" y="25"/>
                  <a:pt x="1466" y="13"/>
                </a:cubicBezTo>
                <a:cubicBezTo>
                  <a:pt x="1454" y="5"/>
                  <a:pt x="1440" y="1"/>
                  <a:pt x="1426" y="1"/>
                </a:cubicBezTo>
                <a:cubicBezTo>
                  <a:pt x="1420" y="0"/>
                  <a:pt x="1414" y="1"/>
                  <a:pt x="1408" y="1"/>
                </a:cubicBezTo>
                <a:cubicBezTo>
                  <a:pt x="1374" y="1"/>
                  <a:pt x="1341" y="1"/>
                  <a:pt x="1307" y="1"/>
                </a:cubicBezTo>
                <a:cubicBezTo>
                  <a:pt x="1260" y="1"/>
                  <a:pt x="1213" y="1"/>
                  <a:pt x="1165" y="1"/>
                </a:cubicBezTo>
                <a:cubicBezTo>
                  <a:pt x="1122" y="1"/>
                  <a:pt x="1078" y="1"/>
                  <a:pt x="1035" y="1"/>
                </a:cubicBezTo>
                <a:cubicBezTo>
                  <a:pt x="1013" y="1"/>
                  <a:pt x="992" y="1"/>
                  <a:pt x="970" y="1"/>
                </a:cubicBezTo>
                <a:cubicBezTo>
                  <a:pt x="970" y="1"/>
                  <a:pt x="969" y="1"/>
                  <a:pt x="969" y="1"/>
                </a:cubicBezTo>
                <a:cubicBezTo>
                  <a:pt x="942" y="1"/>
                  <a:pt x="917" y="17"/>
                  <a:pt x="905" y="41"/>
                </a:cubicBezTo>
                <a:cubicBezTo>
                  <a:pt x="900" y="50"/>
                  <a:pt x="896" y="58"/>
                  <a:pt x="892" y="67"/>
                </a:cubicBezTo>
                <a:cubicBezTo>
                  <a:pt x="874" y="102"/>
                  <a:pt x="857" y="137"/>
                  <a:pt x="839" y="172"/>
                </a:cubicBezTo>
                <a:cubicBezTo>
                  <a:pt x="824" y="202"/>
                  <a:pt x="808" y="233"/>
                  <a:pt x="793" y="263"/>
                </a:cubicBezTo>
                <a:cubicBezTo>
                  <a:pt x="788" y="274"/>
                  <a:pt x="782" y="285"/>
                  <a:pt x="776" y="297"/>
                </a:cubicBezTo>
                <a:cubicBezTo>
                  <a:pt x="759" y="330"/>
                  <a:pt x="743" y="364"/>
                  <a:pt x="726" y="397"/>
                </a:cubicBezTo>
                <a:cubicBezTo>
                  <a:pt x="708" y="432"/>
                  <a:pt x="691" y="467"/>
                  <a:pt x="673" y="502"/>
                </a:cubicBezTo>
                <a:cubicBezTo>
                  <a:pt x="667" y="514"/>
                  <a:pt x="661" y="526"/>
                  <a:pt x="655" y="538"/>
                </a:cubicBezTo>
                <a:cubicBezTo>
                  <a:pt x="643" y="563"/>
                  <a:pt x="630" y="589"/>
                  <a:pt x="617" y="614"/>
                </a:cubicBezTo>
                <a:cubicBezTo>
                  <a:pt x="598" y="652"/>
                  <a:pt x="579" y="690"/>
                  <a:pt x="560" y="728"/>
                </a:cubicBezTo>
                <a:cubicBezTo>
                  <a:pt x="548" y="752"/>
                  <a:pt x="535" y="777"/>
                  <a:pt x="523" y="802"/>
                </a:cubicBezTo>
                <a:cubicBezTo>
                  <a:pt x="522" y="803"/>
                  <a:pt x="521" y="804"/>
                  <a:pt x="521" y="806"/>
                </a:cubicBezTo>
                <a:cubicBezTo>
                  <a:pt x="518" y="800"/>
                  <a:pt x="515" y="794"/>
                  <a:pt x="512" y="788"/>
                </a:cubicBezTo>
                <a:cubicBezTo>
                  <a:pt x="504" y="772"/>
                  <a:pt x="496" y="756"/>
                  <a:pt x="488" y="739"/>
                </a:cubicBezTo>
                <a:cubicBezTo>
                  <a:pt x="476" y="716"/>
                  <a:pt x="464" y="692"/>
                  <a:pt x="452" y="668"/>
                </a:cubicBezTo>
                <a:cubicBezTo>
                  <a:pt x="437" y="639"/>
                  <a:pt x="423" y="610"/>
                  <a:pt x="408" y="581"/>
                </a:cubicBezTo>
                <a:cubicBezTo>
                  <a:pt x="392" y="550"/>
                  <a:pt x="376" y="518"/>
                  <a:pt x="360" y="486"/>
                </a:cubicBezTo>
                <a:cubicBezTo>
                  <a:pt x="344" y="454"/>
                  <a:pt x="328" y="422"/>
                  <a:pt x="312" y="390"/>
                </a:cubicBezTo>
                <a:cubicBezTo>
                  <a:pt x="297" y="360"/>
                  <a:pt x="282" y="330"/>
                  <a:pt x="267" y="300"/>
                </a:cubicBezTo>
                <a:cubicBezTo>
                  <a:pt x="254" y="275"/>
                  <a:pt x="242" y="250"/>
                  <a:pt x="229" y="224"/>
                </a:cubicBezTo>
                <a:cubicBezTo>
                  <a:pt x="220" y="206"/>
                  <a:pt x="211" y="188"/>
                  <a:pt x="202" y="170"/>
                </a:cubicBezTo>
                <a:cubicBezTo>
                  <a:pt x="199" y="164"/>
                  <a:pt x="196" y="159"/>
                  <a:pt x="193" y="153"/>
                </a:cubicBezTo>
                <a:cubicBezTo>
                  <a:pt x="192" y="150"/>
                  <a:pt x="189" y="147"/>
                  <a:pt x="189" y="144"/>
                </a:cubicBezTo>
                <a:cubicBezTo>
                  <a:pt x="189" y="144"/>
                  <a:pt x="188" y="143"/>
                  <a:pt x="188" y="143"/>
                </a:cubicBezTo>
                <a:cubicBezTo>
                  <a:pt x="200" y="143"/>
                  <a:pt x="212" y="143"/>
                  <a:pt x="224" y="143"/>
                </a:cubicBezTo>
                <a:cubicBezTo>
                  <a:pt x="252" y="143"/>
                  <a:pt x="280" y="143"/>
                  <a:pt x="308" y="143"/>
                </a:cubicBezTo>
                <a:cubicBezTo>
                  <a:pt x="340" y="143"/>
                  <a:pt x="371" y="143"/>
                  <a:pt x="403" y="143"/>
                </a:cubicBezTo>
                <a:cubicBezTo>
                  <a:pt x="426" y="143"/>
                  <a:pt x="449" y="143"/>
                  <a:pt x="472" y="143"/>
                </a:cubicBezTo>
                <a:cubicBezTo>
                  <a:pt x="475" y="143"/>
                  <a:pt x="478" y="143"/>
                  <a:pt x="481" y="143"/>
                </a:cubicBezTo>
                <a:cubicBezTo>
                  <a:pt x="482" y="143"/>
                  <a:pt x="484" y="143"/>
                  <a:pt x="485" y="143"/>
                </a:cubicBezTo>
                <a:cubicBezTo>
                  <a:pt x="487" y="144"/>
                  <a:pt x="487" y="146"/>
                  <a:pt x="488" y="148"/>
                </a:cubicBezTo>
                <a:cubicBezTo>
                  <a:pt x="496" y="163"/>
                  <a:pt x="503" y="178"/>
                  <a:pt x="511" y="193"/>
                </a:cubicBezTo>
                <a:cubicBezTo>
                  <a:pt x="524" y="219"/>
                  <a:pt x="537" y="244"/>
                  <a:pt x="549" y="270"/>
                </a:cubicBezTo>
                <a:cubicBezTo>
                  <a:pt x="564" y="299"/>
                  <a:pt x="578" y="327"/>
                  <a:pt x="593" y="356"/>
                </a:cubicBezTo>
                <a:cubicBezTo>
                  <a:pt x="605" y="380"/>
                  <a:pt x="617" y="404"/>
                  <a:pt x="629" y="429"/>
                </a:cubicBezTo>
                <a:cubicBezTo>
                  <a:pt x="636" y="442"/>
                  <a:pt x="642" y="454"/>
                  <a:pt x="649" y="467"/>
                </a:cubicBezTo>
                <a:cubicBezTo>
                  <a:pt x="649" y="468"/>
                  <a:pt x="649" y="469"/>
                  <a:pt x="650" y="469"/>
                </a:cubicBezTo>
                <a:cubicBezTo>
                  <a:pt x="664" y="440"/>
                  <a:pt x="679" y="411"/>
                  <a:pt x="693" y="382"/>
                </a:cubicBezTo>
                <a:cubicBezTo>
                  <a:pt x="703" y="363"/>
                  <a:pt x="712" y="345"/>
                  <a:pt x="721" y="327"/>
                </a:cubicBezTo>
                <a:cubicBezTo>
                  <a:pt x="723" y="322"/>
                  <a:pt x="726" y="317"/>
                  <a:pt x="728" y="312"/>
                </a:cubicBezTo>
                <a:cubicBezTo>
                  <a:pt x="729" y="311"/>
                  <a:pt x="729" y="311"/>
                  <a:pt x="729" y="309"/>
                </a:cubicBezTo>
                <a:cubicBezTo>
                  <a:pt x="728" y="306"/>
                  <a:pt x="726" y="303"/>
                  <a:pt x="724" y="300"/>
                </a:cubicBezTo>
                <a:cubicBezTo>
                  <a:pt x="721" y="295"/>
                  <a:pt x="718" y="289"/>
                  <a:pt x="716" y="284"/>
                </a:cubicBezTo>
                <a:cubicBezTo>
                  <a:pt x="707" y="267"/>
                  <a:pt x="699" y="250"/>
                  <a:pt x="691" y="234"/>
                </a:cubicBezTo>
                <a:cubicBezTo>
                  <a:pt x="670" y="193"/>
                  <a:pt x="650" y="152"/>
                  <a:pt x="629" y="111"/>
                </a:cubicBezTo>
                <a:cubicBezTo>
                  <a:pt x="617" y="87"/>
                  <a:pt x="606" y="64"/>
                  <a:pt x="594" y="40"/>
                </a:cubicBezTo>
                <a:cubicBezTo>
                  <a:pt x="581" y="16"/>
                  <a:pt x="556" y="2"/>
                  <a:pt x="529" y="1"/>
                </a:cubicBezTo>
                <a:cubicBezTo>
                  <a:pt x="523" y="0"/>
                  <a:pt x="517" y="1"/>
                  <a:pt x="511" y="1"/>
                </a:cubicBezTo>
                <a:cubicBezTo>
                  <a:pt x="478" y="1"/>
                  <a:pt x="446" y="1"/>
                  <a:pt x="414" y="1"/>
                </a:cubicBezTo>
                <a:cubicBezTo>
                  <a:pt x="368" y="1"/>
                  <a:pt x="322" y="1"/>
                  <a:pt x="277" y="1"/>
                </a:cubicBezTo>
                <a:cubicBezTo>
                  <a:pt x="234" y="1"/>
                  <a:pt x="191" y="1"/>
                  <a:pt x="148" y="1"/>
                </a:cubicBezTo>
                <a:cubicBezTo>
                  <a:pt x="124" y="1"/>
                  <a:pt x="100" y="1"/>
                  <a:pt x="76" y="1"/>
                </a:cubicBezTo>
                <a:cubicBezTo>
                  <a:pt x="75" y="1"/>
                  <a:pt x="74" y="1"/>
                  <a:pt x="73" y="1"/>
                </a:cubicBezTo>
                <a:cubicBezTo>
                  <a:pt x="57" y="2"/>
                  <a:pt x="42" y="6"/>
                  <a:pt x="30" y="15"/>
                </a:cubicBezTo>
                <a:cubicBezTo>
                  <a:pt x="17" y="25"/>
                  <a:pt x="8" y="38"/>
                  <a:pt x="4" y="53"/>
                </a:cubicBezTo>
                <a:cubicBezTo>
                  <a:pt x="0" y="71"/>
                  <a:pt x="2" y="88"/>
                  <a:pt x="9" y="104"/>
                </a:cubicBezTo>
                <a:cubicBezTo>
                  <a:pt x="12" y="111"/>
                  <a:pt x="16" y="117"/>
                  <a:pt x="19" y="123"/>
                </a:cubicBezTo>
                <a:cubicBezTo>
                  <a:pt x="26" y="137"/>
                  <a:pt x="33" y="151"/>
                  <a:pt x="40" y="165"/>
                </a:cubicBezTo>
                <a:cubicBezTo>
                  <a:pt x="50" y="186"/>
                  <a:pt x="61" y="206"/>
                  <a:pt x="71" y="227"/>
                </a:cubicBezTo>
                <a:cubicBezTo>
                  <a:pt x="84" y="252"/>
                  <a:pt x="96" y="278"/>
                  <a:pt x="109" y="303"/>
                </a:cubicBezTo>
                <a:cubicBezTo>
                  <a:pt x="124" y="332"/>
                  <a:pt x="138" y="361"/>
                  <a:pt x="153" y="390"/>
                </a:cubicBezTo>
                <a:cubicBezTo>
                  <a:pt x="169" y="422"/>
                  <a:pt x="185" y="453"/>
                  <a:pt x="200" y="485"/>
                </a:cubicBezTo>
                <a:cubicBezTo>
                  <a:pt x="217" y="517"/>
                  <a:pt x="233" y="549"/>
                  <a:pt x="249" y="582"/>
                </a:cubicBezTo>
                <a:cubicBezTo>
                  <a:pt x="265" y="614"/>
                  <a:pt x="281" y="645"/>
                  <a:pt x="297" y="677"/>
                </a:cubicBezTo>
                <a:cubicBezTo>
                  <a:pt x="312" y="707"/>
                  <a:pt x="327" y="737"/>
                  <a:pt x="342" y="767"/>
                </a:cubicBezTo>
                <a:cubicBezTo>
                  <a:pt x="356" y="794"/>
                  <a:pt x="369" y="820"/>
                  <a:pt x="382" y="847"/>
                </a:cubicBezTo>
                <a:cubicBezTo>
                  <a:pt x="393" y="869"/>
                  <a:pt x="405" y="891"/>
                  <a:pt x="416" y="913"/>
                </a:cubicBezTo>
                <a:cubicBezTo>
                  <a:pt x="424" y="929"/>
                  <a:pt x="432" y="945"/>
                  <a:pt x="440" y="961"/>
                </a:cubicBezTo>
                <a:cubicBezTo>
                  <a:pt x="444" y="970"/>
                  <a:pt x="449" y="979"/>
                  <a:pt x="453" y="988"/>
                </a:cubicBezTo>
                <a:cubicBezTo>
                  <a:pt x="454" y="989"/>
                  <a:pt x="454" y="990"/>
                  <a:pt x="455" y="991"/>
                </a:cubicBezTo>
                <a:cubicBezTo>
                  <a:pt x="460" y="1004"/>
                  <a:pt x="468" y="1014"/>
                  <a:pt x="479" y="1023"/>
                </a:cubicBezTo>
                <a:cubicBezTo>
                  <a:pt x="492" y="1032"/>
                  <a:pt x="507" y="1036"/>
                  <a:pt x="523" y="1036"/>
                </a:cubicBezTo>
                <a:cubicBezTo>
                  <a:pt x="538" y="1035"/>
                  <a:pt x="553" y="1030"/>
                  <a:pt x="565" y="1021"/>
                </a:cubicBezTo>
                <a:cubicBezTo>
                  <a:pt x="575" y="1013"/>
                  <a:pt x="582" y="1003"/>
                  <a:pt x="587" y="991"/>
                </a:cubicBezTo>
                <a:cubicBezTo>
                  <a:pt x="589" y="988"/>
                  <a:pt x="590" y="985"/>
                  <a:pt x="592" y="982"/>
                </a:cubicBezTo>
                <a:cubicBezTo>
                  <a:pt x="602" y="961"/>
                  <a:pt x="612" y="940"/>
                  <a:pt x="623" y="920"/>
                </a:cubicBezTo>
                <a:cubicBezTo>
                  <a:pt x="638" y="889"/>
                  <a:pt x="654" y="859"/>
                  <a:pt x="669" y="828"/>
                </a:cubicBezTo>
                <a:cubicBezTo>
                  <a:pt x="684" y="798"/>
                  <a:pt x="700" y="767"/>
                  <a:pt x="715" y="736"/>
                </a:cubicBezTo>
                <a:cubicBezTo>
                  <a:pt x="725" y="716"/>
                  <a:pt x="735" y="696"/>
                  <a:pt x="745" y="676"/>
                </a:cubicBezTo>
                <a:cubicBezTo>
                  <a:pt x="746" y="674"/>
                  <a:pt x="748" y="671"/>
                  <a:pt x="749" y="668"/>
                </a:cubicBezTo>
                <a:cubicBezTo>
                  <a:pt x="749" y="668"/>
                  <a:pt x="749" y="668"/>
                  <a:pt x="750" y="669"/>
                </a:cubicBezTo>
                <a:cubicBezTo>
                  <a:pt x="754" y="660"/>
                  <a:pt x="758" y="651"/>
                  <a:pt x="763" y="642"/>
                </a:cubicBezTo>
                <a:cubicBezTo>
                  <a:pt x="773" y="621"/>
                  <a:pt x="784" y="600"/>
                  <a:pt x="794" y="579"/>
                </a:cubicBezTo>
                <a:cubicBezTo>
                  <a:pt x="807" y="553"/>
                  <a:pt x="820" y="528"/>
                  <a:pt x="833" y="502"/>
                </a:cubicBezTo>
                <a:cubicBezTo>
                  <a:pt x="844" y="480"/>
                  <a:pt x="855" y="458"/>
                  <a:pt x="866" y="436"/>
                </a:cubicBezTo>
                <a:cubicBezTo>
                  <a:pt x="869" y="428"/>
                  <a:pt x="873" y="421"/>
                  <a:pt x="876" y="414"/>
                </a:cubicBezTo>
                <a:cubicBezTo>
                  <a:pt x="878" y="410"/>
                  <a:pt x="880" y="407"/>
                  <a:pt x="882" y="403"/>
                </a:cubicBezTo>
                <a:cubicBezTo>
                  <a:pt x="882" y="403"/>
                  <a:pt x="882" y="403"/>
                  <a:pt x="882" y="403"/>
                </a:cubicBezTo>
                <a:cubicBezTo>
                  <a:pt x="882" y="403"/>
                  <a:pt x="882" y="403"/>
                  <a:pt x="882" y="403"/>
                </a:cubicBezTo>
                <a:cubicBezTo>
                  <a:pt x="887" y="394"/>
                  <a:pt x="891" y="386"/>
                  <a:pt x="895" y="377"/>
                </a:cubicBezTo>
                <a:cubicBezTo>
                  <a:pt x="906" y="356"/>
                  <a:pt x="917" y="335"/>
                  <a:pt x="927" y="314"/>
                </a:cubicBezTo>
                <a:cubicBezTo>
                  <a:pt x="940" y="288"/>
                  <a:pt x="953" y="263"/>
                  <a:pt x="965" y="238"/>
                </a:cubicBezTo>
                <a:cubicBezTo>
                  <a:pt x="976" y="216"/>
                  <a:pt x="987" y="195"/>
                  <a:pt x="998" y="173"/>
                </a:cubicBezTo>
                <a:cubicBezTo>
                  <a:pt x="1001" y="166"/>
                  <a:pt x="1005" y="159"/>
                  <a:pt x="1008" y="152"/>
                </a:cubicBezTo>
                <a:cubicBezTo>
                  <a:pt x="1009" y="150"/>
                  <a:pt x="1010" y="148"/>
                  <a:pt x="1011" y="146"/>
                </a:cubicBezTo>
                <a:cubicBezTo>
                  <a:pt x="1012" y="145"/>
                  <a:pt x="1012" y="144"/>
                  <a:pt x="1013" y="143"/>
                </a:cubicBezTo>
                <a:cubicBezTo>
                  <a:pt x="1014" y="142"/>
                  <a:pt x="1017" y="143"/>
                  <a:pt x="1019" y="143"/>
                </a:cubicBezTo>
                <a:cubicBezTo>
                  <a:pt x="1025" y="143"/>
                  <a:pt x="1032" y="143"/>
                  <a:pt x="1038" y="143"/>
                </a:cubicBezTo>
                <a:cubicBezTo>
                  <a:pt x="1061" y="143"/>
                  <a:pt x="1083" y="143"/>
                  <a:pt x="1106" y="143"/>
                </a:cubicBezTo>
                <a:cubicBezTo>
                  <a:pt x="1134" y="143"/>
                  <a:pt x="1163" y="143"/>
                  <a:pt x="1191" y="143"/>
                </a:cubicBezTo>
                <a:cubicBezTo>
                  <a:pt x="1216" y="143"/>
                  <a:pt x="1242" y="143"/>
                  <a:pt x="1267" y="143"/>
                </a:cubicBezTo>
                <a:cubicBezTo>
                  <a:pt x="1281" y="143"/>
                  <a:pt x="1295" y="143"/>
                  <a:pt x="1308" y="143"/>
                </a:cubicBezTo>
                <a:cubicBezTo>
                  <a:pt x="1309" y="143"/>
                  <a:pt x="1310" y="143"/>
                  <a:pt x="1310" y="143"/>
                </a:cubicBezTo>
                <a:cubicBezTo>
                  <a:pt x="1307" y="149"/>
                  <a:pt x="1304" y="155"/>
                  <a:pt x="1301" y="161"/>
                </a:cubicBezTo>
                <a:cubicBezTo>
                  <a:pt x="1293" y="177"/>
                  <a:pt x="1285" y="193"/>
                  <a:pt x="1277" y="209"/>
                </a:cubicBezTo>
                <a:cubicBezTo>
                  <a:pt x="1265" y="233"/>
                  <a:pt x="1253" y="256"/>
                  <a:pt x="1242" y="280"/>
                </a:cubicBezTo>
                <a:cubicBezTo>
                  <a:pt x="1227" y="309"/>
                  <a:pt x="1212" y="338"/>
                  <a:pt x="1198" y="367"/>
                </a:cubicBezTo>
                <a:cubicBezTo>
                  <a:pt x="1182" y="399"/>
                  <a:pt x="1166" y="431"/>
                  <a:pt x="1150" y="462"/>
                </a:cubicBezTo>
                <a:cubicBezTo>
                  <a:pt x="1134" y="494"/>
                  <a:pt x="1118" y="526"/>
                  <a:pt x="1102" y="558"/>
                </a:cubicBezTo>
                <a:cubicBezTo>
                  <a:pt x="1087" y="588"/>
                  <a:pt x="1072" y="618"/>
                  <a:pt x="1057" y="648"/>
                </a:cubicBezTo>
                <a:cubicBezTo>
                  <a:pt x="1044" y="674"/>
                  <a:pt x="1031" y="699"/>
                  <a:pt x="1019" y="724"/>
                </a:cubicBezTo>
                <a:cubicBezTo>
                  <a:pt x="1010" y="742"/>
                  <a:pt x="1000" y="760"/>
                  <a:pt x="991" y="778"/>
                </a:cubicBezTo>
                <a:cubicBezTo>
                  <a:pt x="988" y="784"/>
                  <a:pt x="986" y="790"/>
                  <a:pt x="983" y="795"/>
                </a:cubicBezTo>
                <a:cubicBezTo>
                  <a:pt x="981" y="798"/>
                  <a:pt x="980" y="802"/>
                  <a:pt x="978" y="804"/>
                </a:cubicBezTo>
                <a:cubicBezTo>
                  <a:pt x="978" y="805"/>
                  <a:pt x="978" y="805"/>
                  <a:pt x="978" y="805"/>
                </a:cubicBezTo>
                <a:cubicBezTo>
                  <a:pt x="973" y="797"/>
                  <a:pt x="969" y="788"/>
                  <a:pt x="965" y="780"/>
                </a:cubicBezTo>
                <a:cubicBezTo>
                  <a:pt x="955" y="760"/>
                  <a:pt x="944" y="739"/>
                  <a:pt x="934" y="719"/>
                </a:cubicBezTo>
                <a:cubicBezTo>
                  <a:pt x="922" y="694"/>
                  <a:pt x="909" y="669"/>
                  <a:pt x="897" y="645"/>
                </a:cubicBezTo>
                <a:cubicBezTo>
                  <a:pt x="886" y="623"/>
                  <a:pt x="876" y="602"/>
                  <a:pt x="865" y="581"/>
                </a:cubicBezTo>
                <a:cubicBezTo>
                  <a:pt x="861" y="574"/>
                  <a:pt x="858" y="567"/>
                  <a:pt x="854" y="560"/>
                </a:cubicBezTo>
                <a:cubicBezTo>
                  <a:pt x="853" y="557"/>
                  <a:pt x="852" y="555"/>
                  <a:pt x="851" y="553"/>
                </a:cubicBezTo>
                <a:cubicBezTo>
                  <a:pt x="851" y="552"/>
                  <a:pt x="850" y="550"/>
                  <a:pt x="849" y="549"/>
                </a:cubicBezTo>
                <a:cubicBezTo>
                  <a:pt x="849" y="549"/>
                  <a:pt x="849" y="549"/>
                  <a:pt x="849" y="549"/>
                </a:cubicBezTo>
                <a:cubicBezTo>
                  <a:pt x="838" y="570"/>
                  <a:pt x="828" y="591"/>
                  <a:pt x="817" y="613"/>
                </a:cubicBezTo>
                <a:cubicBezTo>
                  <a:pt x="803" y="642"/>
                  <a:pt x="788" y="671"/>
                  <a:pt x="774" y="700"/>
                </a:cubicBezTo>
                <a:cubicBezTo>
                  <a:pt x="772" y="703"/>
                  <a:pt x="769" y="707"/>
                  <a:pt x="770" y="710"/>
                </a:cubicBezTo>
                <a:cubicBezTo>
                  <a:pt x="774" y="716"/>
                  <a:pt x="777" y="723"/>
                  <a:pt x="780" y="729"/>
                </a:cubicBezTo>
                <a:cubicBezTo>
                  <a:pt x="794" y="757"/>
                  <a:pt x="808" y="784"/>
                  <a:pt x="822" y="812"/>
                </a:cubicBezTo>
                <a:cubicBezTo>
                  <a:pt x="838" y="845"/>
                  <a:pt x="855" y="879"/>
                  <a:pt x="872" y="912"/>
                </a:cubicBezTo>
                <a:cubicBezTo>
                  <a:pt x="884" y="936"/>
                  <a:pt x="895" y="959"/>
                  <a:pt x="907" y="982"/>
                </a:cubicBezTo>
                <a:cubicBezTo>
                  <a:pt x="910" y="988"/>
                  <a:pt x="913" y="995"/>
                  <a:pt x="917" y="1001"/>
                </a:cubicBezTo>
                <a:cubicBezTo>
                  <a:pt x="933" y="1029"/>
                  <a:pt x="966" y="1041"/>
                  <a:pt x="997" y="1033"/>
                </a:cubicBezTo>
                <a:cubicBezTo>
                  <a:pt x="1011" y="1030"/>
                  <a:pt x="1024" y="1021"/>
                  <a:pt x="1033" y="1009"/>
                </a:cubicBezTo>
                <a:cubicBezTo>
                  <a:pt x="1038" y="1004"/>
                  <a:pt x="1041" y="997"/>
                  <a:pt x="1044" y="991"/>
                </a:cubicBezTo>
                <a:cubicBezTo>
                  <a:pt x="1045" y="989"/>
                  <a:pt x="1046" y="987"/>
                  <a:pt x="1047" y="985"/>
                </a:cubicBezTo>
                <a:cubicBezTo>
                  <a:pt x="1052" y="974"/>
                  <a:pt x="1058" y="963"/>
                  <a:pt x="1063" y="952"/>
                </a:cubicBezTo>
                <a:cubicBezTo>
                  <a:pt x="1073" y="934"/>
                  <a:pt x="1082" y="915"/>
                  <a:pt x="1092" y="896"/>
                </a:cubicBezTo>
                <a:cubicBezTo>
                  <a:pt x="1104" y="871"/>
                  <a:pt x="1117" y="846"/>
                  <a:pt x="1130" y="820"/>
                </a:cubicBezTo>
                <a:cubicBezTo>
                  <a:pt x="1145" y="791"/>
                  <a:pt x="1160" y="761"/>
                  <a:pt x="1174" y="731"/>
                </a:cubicBezTo>
                <a:cubicBezTo>
                  <a:pt x="1191" y="698"/>
                  <a:pt x="1207" y="666"/>
                  <a:pt x="1224" y="633"/>
                </a:cubicBezTo>
                <a:cubicBezTo>
                  <a:pt x="1241" y="598"/>
                  <a:pt x="1258" y="564"/>
                  <a:pt x="1275" y="530"/>
                </a:cubicBezTo>
                <a:cubicBezTo>
                  <a:pt x="1292" y="496"/>
                  <a:pt x="1310" y="462"/>
                  <a:pt x="1327" y="428"/>
                </a:cubicBezTo>
                <a:cubicBezTo>
                  <a:pt x="1343" y="396"/>
                  <a:pt x="1359" y="364"/>
                  <a:pt x="1375" y="332"/>
                </a:cubicBezTo>
                <a:cubicBezTo>
                  <a:pt x="1389" y="304"/>
                  <a:pt x="1403" y="275"/>
                  <a:pt x="1418" y="247"/>
                </a:cubicBezTo>
                <a:cubicBezTo>
                  <a:pt x="1429" y="224"/>
                  <a:pt x="1441" y="201"/>
                  <a:pt x="1452" y="178"/>
                </a:cubicBezTo>
                <a:cubicBezTo>
                  <a:pt x="1461" y="161"/>
                  <a:pt x="1469" y="145"/>
                  <a:pt x="1477" y="129"/>
                </a:cubicBezTo>
                <a:cubicBezTo>
                  <a:pt x="1481" y="121"/>
                  <a:pt x="1485" y="113"/>
                  <a:pt x="1489" y="105"/>
                </a:cubicBezTo>
                <a:cubicBezTo>
                  <a:pt x="1495" y="93"/>
                  <a:pt x="1497" y="81"/>
                  <a:pt x="1497" y="68"/>
                </a:cubicBezTo>
                <a:cubicBezTo>
                  <a:pt x="1496" y="65"/>
                  <a:pt x="1497" y="69"/>
                  <a:pt x="1497" y="68"/>
                </a:cubicBezTo>
                <a:close/>
              </a:path>
            </a:pathLst>
          </a:custGeom>
          <a:solidFill>
            <a:srgbClr val="9BBBB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chemeClr val="accent2"/>
                  </a:gs>
                  <a:gs pos="100000">
                    <a:schemeClr val="accent1"/>
                  </a:gs>
                </a:gsLst>
                <a:lin ang="5400000" scaled="1"/>
              </a:gradFill>
              <a:sym typeface="方正清刻本悦宋简体" panose="02000000000000000000" pitchFamily="2" charset="-122"/>
            </a:endParaRPr>
          </a:p>
        </p:txBody>
      </p:sp>
      <p:sp>
        <p:nvSpPr>
          <p:cNvPr id="16" name="直角三角形 15"/>
          <p:cNvSpPr/>
          <p:nvPr/>
        </p:nvSpPr>
        <p:spPr>
          <a:xfrm>
            <a:off x="7130733" y="247107"/>
            <a:ext cx="251143" cy="217713"/>
          </a:xfrm>
          <a:prstGeom prst="rtTriangle">
            <a:avLst/>
          </a:prstGeom>
          <a:gradFill>
            <a:gsLst>
              <a:gs pos="1000">
                <a:schemeClr val="bg1">
                  <a:lumMod val="50000"/>
                </a:schemeClr>
              </a:gs>
              <a:gs pos="10000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flipH="1">
            <a:off x="4810125" y="247107"/>
            <a:ext cx="251143" cy="217713"/>
          </a:xfrm>
          <a:prstGeom prst="rtTriangle">
            <a:avLst/>
          </a:prstGeom>
          <a:gradFill>
            <a:gsLst>
              <a:gs pos="1000">
                <a:schemeClr val="bg1">
                  <a:lumMod val="50000"/>
                </a:schemeClr>
              </a:gs>
              <a:gs pos="10000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726879" y="1985113"/>
            <a:ext cx="10738243" cy="3399689"/>
            <a:chOff x="726143" y="1946784"/>
            <a:chExt cx="10738243" cy="3399689"/>
          </a:xfrm>
        </p:grpSpPr>
        <p:grpSp>
          <p:nvGrpSpPr>
            <p:cNvPr id="11" name="组合 10"/>
            <p:cNvGrpSpPr/>
            <p:nvPr/>
          </p:nvGrpSpPr>
          <p:grpSpPr>
            <a:xfrm>
              <a:off x="1219197" y="2222015"/>
              <a:ext cx="9753604" cy="3124458"/>
              <a:chOff x="1205539" y="2128901"/>
              <a:chExt cx="9753604" cy="3124458"/>
            </a:xfrm>
          </p:grpSpPr>
          <p:pic>
            <p:nvPicPr>
              <p:cNvPr id="17" name="图片 16"/>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7000" contrast="-76000"/>
                        </a14:imgEffect>
                      </a14:imgLayer>
                    </a14:imgProps>
                  </a:ext>
                </a:extLst>
              </a:blip>
              <a:srcRect/>
              <a:stretch>
                <a:fillRect/>
              </a:stretch>
            </p:blipFill>
            <p:spPr>
              <a:xfrm rot="5400000" flipH="1">
                <a:off x="5613173" y="-92610"/>
                <a:ext cx="938337" cy="9753602"/>
              </a:xfrm>
              <a:prstGeom prst="rect">
                <a:avLst/>
              </a:prstGeom>
            </p:spPr>
          </p:pic>
          <p:sp>
            <p:nvSpPr>
              <p:cNvPr id="19" name="矩形 18"/>
              <p:cNvSpPr/>
              <p:nvPr/>
            </p:nvSpPr>
            <p:spPr>
              <a:xfrm>
                <a:off x="1205539" y="2128901"/>
                <a:ext cx="9753604" cy="2410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518196" y="3603710"/>
                <a:ext cx="7128293" cy="546496"/>
              </a:xfrm>
              <a:prstGeom prst="rect">
                <a:avLst/>
              </a:prstGeom>
            </p:spPr>
            <p:txBody>
              <a:bodyPr wrap="square">
                <a:spAutoFit/>
              </a:bodyPr>
              <a:lstStyle/>
              <a:p>
                <a:pPr algn="ctr">
                  <a:lnSpc>
                    <a:spcPct val="200000"/>
                  </a:lnSpc>
                </a:pPr>
                <a:r>
                  <a:rPr lang="en-US" altLang="zh-CN" sz="800" dirty="0">
                    <a:solidFill>
                      <a:schemeClr val="bg1">
                        <a:lumMod val="65000"/>
                      </a:schemeClr>
                    </a:solidFill>
                    <a:latin typeface="Segoe UI" panose="020B0502040204020203" pitchFamily="34" charset="0"/>
                    <a:ea typeface="微软雅黑" panose="020B0503020204020204" pitchFamily="34" charset="-122"/>
                    <a:cs typeface="Segoe UI" panose="020B0502040204020203" pitchFamily="34" charset="0"/>
                  </a:rPr>
                  <a:t>White space is an advanced method of design. It is a blank space. It is the most common in minimalist design. Keeping white space sounds and then use it properly most common in minimalist design. Keeping white space sounds very simple and then use it properly</a:t>
                </a:r>
                <a:endParaRPr lang="zh-CN" altLang="en-US" sz="800" dirty="0">
                  <a:solidFill>
                    <a:schemeClr val="bg1">
                      <a:lumMod val="65000"/>
                    </a:schemeClr>
                  </a:solidFill>
                  <a:latin typeface="Segoe UI" panose="020B0502040204020203" pitchFamily="34" charset="0"/>
                  <a:cs typeface="Segoe UI" panose="020B0502040204020203" pitchFamily="34" charset="0"/>
                </a:endParaRPr>
              </a:p>
            </p:txBody>
          </p:sp>
          <p:sp>
            <p:nvSpPr>
              <p:cNvPr id="21" name="文本框 20"/>
              <p:cNvSpPr txBox="1"/>
              <p:nvPr/>
            </p:nvSpPr>
            <p:spPr>
              <a:xfrm>
                <a:off x="2392135" y="2488335"/>
                <a:ext cx="7378943" cy="1107996"/>
              </a:xfrm>
              <a:prstGeom prst="rect">
                <a:avLst/>
              </a:prstGeom>
              <a:noFill/>
              <a:effectLst>
                <a:outerShdw blurRad="50800" dist="50800" dir="5400000" sx="1000" sy="1000" algn="ctr" rotWithShape="0">
                  <a:srgbClr val="2B7D1E"/>
                </a:outerShdw>
              </a:effectLst>
            </p:spPr>
            <p:txBody>
              <a:bodyPr wrap="none" rtlCol="0">
                <a:spAutoFit/>
              </a:bodyPr>
              <a:lstStyle/>
              <a:p>
                <a:r>
                  <a:rPr lang="zh-CN" altLang="en-US" sz="6600" dirty="0">
                    <a:gradFill>
                      <a:gsLst>
                        <a:gs pos="0">
                          <a:schemeClr val="tx1">
                            <a:lumMod val="85000"/>
                            <a:lumOff val="15000"/>
                          </a:schemeClr>
                        </a:gs>
                        <a:gs pos="96429">
                          <a:schemeClr val="tx1">
                            <a:lumMod val="75000"/>
                            <a:lumOff val="25000"/>
                          </a:schemeClr>
                        </a:gs>
                        <a:gs pos="44000">
                          <a:srgbClr val="79C1BD"/>
                        </a:gs>
                      </a:gsLst>
                      <a:lin ang="7200000" scaled="0"/>
                    </a:gradFill>
                    <a:latin typeface="★流丽太行书" panose="03000809000000000000" pitchFamily="65" charset="-128"/>
                    <a:ea typeface="★流丽太行书" panose="03000809000000000000" pitchFamily="65" charset="-128"/>
                    <a:cs typeface="阿里巴巴普惠体 L" panose="00020600040101010101" pitchFamily="18" charset="-122"/>
                  </a:rPr>
                  <a:t>制作完成 期待指正</a:t>
                </a:r>
                <a:endParaRPr lang="zh-CN" altLang="en-US" sz="6600" dirty="0">
                  <a:gradFill>
                    <a:gsLst>
                      <a:gs pos="0">
                        <a:schemeClr val="tx1">
                          <a:lumMod val="85000"/>
                          <a:lumOff val="15000"/>
                        </a:schemeClr>
                      </a:gs>
                      <a:gs pos="96429">
                        <a:schemeClr val="tx1">
                          <a:lumMod val="75000"/>
                          <a:lumOff val="25000"/>
                        </a:schemeClr>
                      </a:gs>
                      <a:gs pos="44000">
                        <a:srgbClr val="79C1BD"/>
                      </a:gs>
                    </a:gsLst>
                    <a:lin ang="7200000" scaled="0"/>
                  </a:gradFill>
                  <a:latin typeface="★流丽太行书" panose="03000809000000000000" pitchFamily="65" charset="-128"/>
                  <a:ea typeface="★流丽太行书" panose="03000809000000000000" pitchFamily="65" charset="-128"/>
                  <a:cs typeface="阿里巴巴普惠体 L" panose="00020600040101010101" pitchFamily="18" charset="-122"/>
                </a:endParaRPr>
              </a:p>
            </p:txBody>
          </p:sp>
        </p:grpSp>
        <p:pic>
          <p:nvPicPr>
            <p:cNvPr id="13" name="图片 12"/>
            <p:cNvPicPr>
              <a:picLocks noChangeAspect="1"/>
            </p:cNvPicPr>
            <p:nvPr/>
          </p:nvPicPr>
          <p:blipFill rotWithShape="1">
            <a:blip r:embed="rId6">
              <a:extLst>
                <a:ext uri="{28A0092B-C50C-407E-A947-70E740481C1C}">
                  <a14:useLocalDpi xmlns:a14="http://schemas.microsoft.com/office/drawing/2010/main" val="0"/>
                </a:ext>
              </a:extLst>
            </a:blip>
            <a:srcRect l="16982" t="23069" r="46507" b="60211"/>
            <a:stretch>
              <a:fillRect/>
            </a:stretch>
          </p:blipFill>
          <p:spPr>
            <a:xfrm>
              <a:off x="726143" y="1946784"/>
              <a:ext cx="2036106" cy="1341991"/>
            </a:xfrm>
            <a:prstGeom prst="rect">
              <a:avLst/>
            </a:prstGeom>
          </p:spPr>
        </p:pic>
        <p:pic>
          <p:nvPicPr>
            <p:cNvPr id="15" name="图片 14"/>
            <p:cNvPicPr>
              <a:picLocks noChangeAspect="1"/>
            </p:cNvPicPr>
            <p:nvPr/>
          </p:nvPicPr>
          <p:blipFill rotWithShape="1">
            <a:blip r:embed="rId6">
              <a:extLst>
                <a:ext uri="{28A0092B-C50C-407E-A947-70E740481C1C}">
                  <a14:useLocalDpi xmlns:a14="http://schemas.microsoft.com/office/drawing/2010/main" val="0"/>
                </a:ext>
              </a:extLst>
            </a:blip>
            <a:srcRect l="16982" t="23069" r="46507" b="60211"/>
            <a:stretch>
              <a:fillRect/>
            </a:stretch>
          </p:blipFill>
          <p:spPr>
            <a:xfrm flipH="1" flipV="1">
              <a:off x="9428280" y="3563105"/>
              <a:ext cx="2036106" cy="1341991"/>
            </a:xfrm>
            <a:prstGeom prst="rect">
              <a:avLst/>
            </a:prstGeom>
          </p:spPr>
        </p:pic>
      </p:grpSp>
    </p:spTree>
  </p:cSld>
  <p:clrMapOvr>
    <a:masterClrMapping/>
  </p:clrMapOvr>
  <p:transition spd="slow" advTm="0">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pic>
        <p:nvPicPr>
          <p:cNvPr id="18" name="图片 17"/>
          <p:cNvPicPr>
            <a:picLocks noChangeAspect="1"/>
          </p:cNvPicPr>
          <p:nvPr/>
        </p:nvPicPr>
        <p:blipFill rotWithShape="1">
          <a:blip r:embed="rId2" cstate="screen"/>
          <a:srcRect l="3075" t="15691" r="14827" b="28320"/>
          <a:stretch>
            <a:fillRect/>
          </a:stretch>
        </p:blipFill>
        <p:spPr>
          <a:xfrm>
            <a:off x="424815" y="464820"/>
            <a:ext cx="11342370" cy="5927725"/>
          </a:xfrm>
          <a:prstGeom prst="rect">
            <a:avLst/>
          </a:prstGeom>
        </p:spPr>
      </p:pic>
      <p:grpSp>
        <p:nvGrpSpPr>
          <p:cNvPr id="11" name="组合 10"/>
          <p:cNvGrpSpPr/>
          <p:nvPr/>
        </p:nvGrpSpPr>
        <p:grpSpPr>
          <a:xfrm>
            <a:off x="1219933" y="1409586"/>
            <a:ext cx="9753604" cy="5448413"/>
            <a:chOff x="1205539" y="2128901"/>
            <a:chExt cx="9753604" cy="3124458"/>
          </a:xfrm>
        </p:grpSpPr>
        <p:pic>
          <p:nvPicPr>
            <p:cNvPr id="17" name="图片 16"/>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7000" contrast="-76000"/>
                      </a14:imgEffect>
                    </a14:imgLayer>
                  </a14:imgProps>
                </a:ext>
              </a:extLst>
            </a:blip>
            <a:srcRect/>
            <a:stretch>
              <a:fillRect/>
            </a:stretch>
          </p:blipFill>
          <p:spPr>
            <a:xfrm rot="5400000" flipH="1">
              <a:off x="5613173" y="-92610"/>
              <a:ext cx="938337" cy="9753602"/>
            </a:xfrm>
            <a:prstGeom prst="rect">
              <a:avLst/>
            </a:prstGeom>
          </p:spPr>
        </p:pic>
        <p:sp>
          <p:nvSpPr>
            <p:cNvPr id="19" name="矩形 18"/>
            <p:cNvSpPr/>
            <p:nvPr/>
          </p:nvSpPr>
          <p:spPr>
            <a:xfrm>
              <a:off x="1205539" y="2128901"/>
              <a:ext cx="9753604" cy="2410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1747983" y="2167160"/>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01</a:t>
            </a:r>
            <a:endParaRPr lang="zh-CN" altLang="en-US" sz="4220" dirty="0">
              <a:solidFill>
                <a:srgbClr val="9CD7D3"/>
              </a:solidFill>
              <a:latin typeface="Century Gothic" panose="020B0502020202020204" pitchFamily="34" charset="0"/>
            </a:endParaRPr>
          </a:p>
        </p:txBody>
      </p:sp>
      <p:sp>
        <p:nvSpPr>
          <p:cNvPr id="26" name="文本框 25"/>
          <p:cNvSpPr txBox="1"/>
          <p:nvPr/>
        </p:nvSpPr>
        <p:spPr>
          <a:xfrm>
            <a:off x="2481077" y="2224982"/>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7" name="文本框 26"/>
          <p:cNvSpPr txBox="1"/>
          <p:nvPr/>
        </p:nvSpPr>
        <p:spPr>
          <a:xfrm>
            <a:off x="2517656" y="2627184"/>
            <a:ext cx="2620895"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28" name="文本框 27"/>
          <p:cNvSpPr txBox="1"/>
          <p:nvPr/>
        </p:nvSpPr>
        <p:spPr>
          <a:xfrm>
            <a:off x="2501417" y="4041409"/>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9" name="文本框 28"/>
          <p:cNvSpPr txBox="1"/>
          <p:nvPr/>
        </p:nvSpPr>
        <p:spPr>
          <a:xfrm>
            <a:off x="1747984" y="4012413"/>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03</a:t>
            </a:r>
            <a:endParaRPr lang="zh-CN" altLang="en-US" sz="4220" dirty="0">
              <a:solidFill>
                <a:srgbClr val="9CD7D3"/>
              </a:solidFill>
              <a:latin typeface="Century Gothic" panose="020B0502020202020204" pitchFamily="34" charset="0"/>
            </a:endParaRPr>
          </a:p>
        </p:txBody>
      </p:sp>
      <p:sp>
        <p:nvSpPr>
          <p:cNvPr id="30" name="文本框 29"/>
          <p:cNvSpPr txBox="1"/>
          <p:nvPr/>
        </p:nvSpPr>
        <p:spPr>
          <a:xfrm>
            <a:off x="2517656" y="4472438"/>
            <a:ext cx="2620894"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31" name="文本框 30"/>
          <p:cNvSpPr txBox="1"/>
          <p:nvPr/>
        </p:nvSpPr>
        <p:spPr>
          <a:xfrm>
            <a:off x="7838772" y="2224981"/>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2" name="文本框 31"/>
          <p:cNvSpPr txBox="1"/>
          <p:nvPr/>
        </p:nvSpPr>
        <p:spPr>
          <a:xfrm>
            <a:off x="7097441" y="2167160"/>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02</a:t>
            </a:r>
            <a:endParaRPr lang="zh-CN" altLang="en-US" sz="4220" dirty="0">
              <a:solidFill>
                <a:srgbClr val="9CD7D3"/>
              </a:solidFill>
              <a:latin typeface="Century Gothic" panose="020B0502020202020204" pitchFamily="34" charset="0"/>
            </a:endParaRPr>
          </a:p>
        </p:txBody>
      </p:sp>
      <p:sp>
        <p:nvSpPr>
          <p:cNvPr id="33" name="文本框 32"/>
          <p:cNvSpPr txBox="1"/>
          <p:nvPr/>
        </p:nvSpPr>
        <p:spPr>
          <a:xfrm>
            <a:off x="7867115" y="2627184"/>
            <a:ext cx="2576902"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34" name="文本框 33"/>
          <p:cNvSpPr txBox="1"/>
          <p:nvPr/>
        </p:nvSpPr>
        <p:spPr>
          <a:xfrm>
            <a:off x="7850018" y="4041410"/>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5" name="文本框 34"/>
          <p:cNvSpPr txBox="1"/>
          <p:nvPr/>
        </p:nvSpPr>
        <p:spPr>
          <a:xfrm>
            <a:off x="7097441" y="4012413"/>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04</a:t>
            </a:r>
            <a:endParaRPr lang="zh-CN" altLang="en-US" sz="4220" dirty="0">
              <a:solidFill>
                <a:srgbClr val="9CD7D3"/>
              </a:solidFill>
              <a:latin typeface="Century Gothic" panose="020B0502020202020204" pitchFamily="34" charset="0"/>
            </a:endParaRPr>
          </a:p>
        </p:txBody>
      </p:sp>
      <p:sp>
        <p:nvSpPr>
          <p:cNvPr id="36" name="文本框 35"/>
          <p:cNvSpPr txBox="1"/>
          <p:nvPr/>
        </p:nvSpPr>
        <p:spPr>
          <a:xfrm>
            <a:off x="7867115" y="4472438"/>
            <a:ext cx="2576902"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pic>
        <p:nvPicPr>
          <p:cNvPr id="37" name="图片 36"/>
          <p:cNvPicPr>
            <a:picLocks noChangeAspect="1"/>
          </p:cNvPicPr>
          <p:nvPr/>
        </p:nvPicPr>
        <p:blipFill rotWithShape="1">
          <a:blip r:embed="rId5">
            <a:extLst>
              <a:ext uri="{28A0092B-C50C-407E-A947-70E740481C1C}">
                <a14:useLocalDpi xmlns:a14="http://schemas.microsoft.com/office/drawing/2010/main" val="0"/>
              </a:ext>
            </a:extLst>
          </a:blip>
          <a:srcRect l="16982" t="23069" r="46507" b="60211"/>
          <a:stretch>
            <a:fillRect/>
          </a:stretch>
        </p:blipFill>
        <p:spPr>
          <a:xfrm>
            <a:off x="726879" y="1131673"/>
            <a:ext cx="2036106" cy="1341991"/>
          </a:xfrm>
          <a:prstGeom prst="rect">
            <a:avLst/>
          </a:prstGeom>
        </p:spPr>
      </p:pic>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16982" t="23069" r="46507" b="60211"/>
          <a:stretch>
            <a:fillRect/>
          </a:stretch>
        </p:blipFill>
        <p:spPr>
          <a:xfrm flipH="1" flipV="1">
            <a:off x="9429016" y="4553934"/>
            <a:ext cx="2036106" cy="1341991"/>
          </a:xfrm>
          <a:prstGeom prst="rect">
            <a:avLst/>
          </a:prstGeom>
        </p:spPr>
      </p:pic>
    </p:spTree>
  </p:cSld>
  <p:clrMapOvr>
    <a:masterClrMapping/>
  </p:clrMapOvr>
  <p:transition spd="slow" advTm="0">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组合 32"/>
          <p:cNvGrpSpPr/>
          <p:nvPr/>
        </p:nvGrpSpPr>
        <p:grpSpPr>
          <a:xfrm>
            <a:off x="-209655" y="-45720"/>
            <a:ext cx="12608234" cy="6948930"/>
            <a:chOff x="-209655" y="-45720"/>
            <a:chExt cx="12608234" cy="6948930"/>
          </a:xfrm>
        </p:grpSpPr>
        <p:pic>
          <p:nvPicPr>
            <p:cNvPr id="34" name="图片 33"/>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sp>
          <p:nvSpPr>
            <p:cNvPr id="36" name="矩形 35"/>
            <p:cNvSpPr/>
            <p:nvPr/>
          </p:nvSpPr>
          <p:spPr>
            <a:xfrm>
              <a:off x="283029" y="228600"/>
              <a:ext cx="11625943"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a:off x="-209655" y="-45720"/>
              <a:ext cx="2036106" cy="1341991"/>
            </a:xfrm>
            <a:prstGeom prst="rect">
              <a:avLst/>
            </a:prstGeom>
          </p:spPr>
        </p:pic>
        <p:pic>
          <p:nvPicPr>
            <p:cNvPr id="39" name="图片 38"/>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flipH="1" flipV="1">
              <a:off x="10362473" y="5561219"/>
              <a:ext cx="2036106" cy="1341991"/>
            </a:xfrm>
            <a:prstGeom prst="rect">
              <a:avLst/>
            </a:prstGeom>
          </p:spPr>
        </p:pic>
      </p:grpSp>
      <p:grpSp>
        <p:nvGrpSpPr>
          <p:cNvPr id="2" name="组合 1"/>
          <p:cNvGrpSpPr/>
          <p:nvPr/>
        </p:nvGrpSpPr>
        <p:grpSpPr>
          <a:xfrm>
            <a:off x="1104720" y="1412123"/>
            <a:ext cx="9945294" cy="4041008"/>
            <a:chOff x="1104720" y="1582846"/>
            <a:chExt cx="9945294" cy="4041008"/>
          </a:xfrm>
        </p:grpSpPr>
        <p:cxnSp>
          <p:nvCxnSpPr>
            <p:cNvPr id="10" name="直接连接符 145"/>
            <p:cNvCxnSpPr/>
            <p:nvPr/>
          </p:nvCxnSpPr>
          <p:spPr>
            <a:xfrm>
              <a:off x="7490564" y="1708719"/>
              <a:ext cx="0" cy="3907881"/>
            </a:xfrm>
            <a:prstGeom prst="line">
              <a:avLst/>
            </a:prstGeom>
            <a:ln>
              <a:solidFill>
                <a:srgbClr val="79C1BD"/>
              </a:solidFill>
              <a:prstDash val="dash"/>
            </a:ln>
          </p:spPr>
          <p:style>
            <a:lnRef idx="1">
              <a:schemeClr val="accent1"/>
            </a:lnRef>
            <a:fillRef idx="0">
              <a:schemeClr val="accent1"/>
            </a:fillRef>
            <a:effectRef idx="0">
              <a:schemeClr val="accent1"/>
            </a:effectRef>
            <a:fontRef idx="minor">
              <a:schemeClr val="tx1"/>
            </a:fontRef>
          </p:style>
        </p:cxnSp>
        <p:sp>
          <p:nvSpPr>
            <p:cNvPr id="11" name="î$ľïdê"/>
            <p:cNvSpPr/>
            <p:nvPr/>
          </p:nvSpPr>
          <p:spPr>
            <a:xfrm>
              <a:off x="1104720" y="1734118"/>
              <a:ext cx="6128686" cy="462422"/>
            </a:xfrm>
            <a:prstGeom prst="rect">
              <a:avLst/>
            </a:prstGeom>
            <a:blipFill>
              <a:blip r:embed="rId3"/>
              <a:stretch>
                <a:fillRect/>
              </a:stretch>
            </a:blipFill>
            <a:ln w="38100">
              <a:noFill/>
            </a:ln>
          </p:spPr>
          <p:txBody>
            <a:bodyPr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lang="en-US" dirty="0">
                  <a:solidFill>
                    <a:schemeClr val="bg1"/>
                  </a:solidFill>
                  <a:latin typeface="Agency FB" panose="020B0503020202020204" pitchFamily="34" charset="0"/>
                </a:rPr>
                <a:t>90%</a:t>
              </a:r>
              <a:endParaRPr lang="en-US" dirty="0">
                <a:solidFill>
                  <a:schemeClr val="bg1"/>
                </a:solidFill>
                <a:latin typeface="Agency FB" panose="020B0503020202020204" pitchFamily="34" charset="0"/>
              </a:endParaRPr>
            </a:p>
          </p:txBody>
        </p:sp>
        <p:sp>
          <p:nvSpPr>
            <p:cNvPr id="16" name="íSḻiďe"/>
            <p:cNvSpPr/>
            <p:nvPr/>
          </p:nvSpPr>
          <p:spPr>
            <a:xfrm>
              <a:off x="1104720" y="1734118"/>
              <a:ext cx="457609" cy="462422"/>
            </a:xfrm>
            <a:prstGeom prst="rect">
              <a:avLst/>
            </a:prstGeom>
            <a:solidFill>
              <a:srgbClr val="79C1BD"/>
            </a:solidFill>
            <a:ln w="38100">
              <a:noFill/>
            </a:ln>
          </p:spPr>
          <p:txBody>
            <a:bodyPr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solidFill>
                  <a:schemeClr val="tx1"/>
                </a:solidFill>
                <a:latin typeface="Agency FB" panose="020B0503020202020204" pitchFamily="34" charset="0"/>
              </a:endParaRPr>
            </a:p>
          </p:txBody>
        </p:sp>
        <p:sp>
          <p:nvSpPr>
            <p:cNvPr id="21" name="islidé"/>
            <p:cNvSpPr/>
            <p:nvPr/>
          </p:nvSpPr>
          <p:spPr>
            <a:xfrm>
              <a:off x="1562327" y="1811304"/>
              <a:ext cx="4564641" cy="30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zh-CN" altLang="en-US" sz="1400" dirty="0">
                <a:solidFill>
                  <a:schemeClr val="tx1"/>
                </a:solidFill>
                <a:latin typeface="Agency FB" panose="020B0503020202020204" pitchFamily="34" charset="0"/>
              </a:endParaRPr>
            </a:p>
          </p:txBody>
        </p:sp>
        <p:sp>
          <p:nvSpPr>
            <p:cNvPr id="26" name="íSḻiďe"/>
            <p:cNvSpPr/>
            <p:nvPr/>
          </p:nvSpPr>
          <p:spPr>
            <a:xfrm>
              <a:off x="1239083" y="1871041"/>
              <a:ext cx="188882" cy="188573"/>
            </a:xfrm>
            <a:custGeom>
              <a:avLst/>
              <a:gdLst>
                <a:gd name="connsiteX0" fmla="*/ 298661 w 606862"/>
                <a:gd name="connsiteY0" fmla="*/ 216068 h 605874"/>
                <a:gd name="connsiteX1" fmla="*/ 292627 w 606862"/>
                <a:gd name="connsiteY1" fmla="*/ 222186 h 605874"/>
                <a:gd name="connsiteX2" fmla="*/ 292627 w 606862"/>
                <a:gd name="connsiteY2" fmla="*/ 229140 h 605874"/>
                <a:gd name="connsiteX3" fmla="*/ 286035 w 606862"/>
                <a:gd name="connsiteY3" fmla="*/ 238133 h 605874"/>
                <a:gd name="connsiteX4" fmla="*/ 259483 w 606862"/>
                <a:gd name="connsiteY4" fmla="*/ 271879 h 605874"/>
                <a:gd name="connsiteX5" fmla="*/ 278979 w 606862"/>
                <a:gd name="connsiteY5" fmla="*/ 304884 h 605874"/>
                <a:gd name="connsiteX6" fmla="*/ 303396 w 606862"/>
                <a:gd name="connsiteY6" fmla="*/ 315917 h 605874"/>
                <a:gd name="connsiteX7" fmla="*/ 312309 w 606862"/>
                <a:gd name="connsiteY7" fmla="*/ 321109 h 605874"/>
                <a:gd name="connsiteX8" fmla="*/ 309431 w 606862"/>
                <a:gd name="connsiteY8" fmla="*/ 342525 h 605874"/>
                <a:gd name="connsiteX9" fmla="*/ 293741 w 606862"/>
                <a:gd name="connsiteY9" fmla="*/ 344565 h 605874"/>
                <a:gd name="connsiteX10" fmla="*/ 269881 w 606862"/>
                <a:gd name="connsiteY10" fmla="*/ 337426 h 605874"/>
                <a:gd name="connsiteX11" fmla="*/ 262639 w 606862"/>
                <a:gd name="connsiteY11" fmla="*/ 340485 h 605874"/>
                <a:gd name="connsiteX12" fmla="*/ 259111 w 606862"/>
                <a:gd name="connsiteY12" fmla="*/ 353001 h 605874"/>
                <a:gd name="connsiteX13" fmla="*/ 263382 w 606862"/>
                <a:gd name="connsiteY13" fmla="*/ 362550 h 605874"/>
                <a:gd name="connsiteX14" fmla="*/ 284921 w 606862"/>
                <a:gd name="connsiteY14" fmla="*/ 368669 h 605874"/>
                <a:gd name="connsiteX15" fmla="*/ 291048 w 606862"/>
                <a:gd name="connsiteY15" fmla="*/ 375901 h 605874"/>
                <a:gd name="connsiteX16" fmla="*/ 291141 w 606862"/>
                <a:gd name="connsiteY16" fmla="*/ 384059 h 605874"/>
                <a:gd name="connsiteX17" fmla="*/ 296340 w 606862"/>
                <a:gd name="connsiteY17" fmla="*/ 389622 h 605874"/>
                <a:gd name="connsiteX18" fmla="*/ 308502 w 606862"/>
                <a:gd name="connsiteY18" fmla="*/ 389622 h 605874"/>
                <a:gd name="connsiteX19" fmla="*/ 313423 w 606862"/>
                <a:gd name="connsiteY19" fmla="*/ 384430 h 605874"/>
                <a:gd name="connsiteX20" fmla="*/ 313423 w 606862"/>
                <a:gd name="connsiteY20" fmla="*/ 373119 h 605874"/>
                <a:gd name="connsiteX21" fmla="*/ 318622 w 606862"/>
                <a:gd name="connsiteY21" fmla="*/ 366444 h 605874"/>
                <a:gd name="connsiteX22" fmla="*/ 339789 w 606862"/>
                <a:gd name="connsiteY22" fmla="*/ 352909 h 605874"/>
                <a:gd name="connsiteX23" fmla="*/ 327256 w 606862"/>
                <a:gd name="connsiteY23" fmla="*/ 294872 h 605874"/>
                <a:gd name="connsiteX24" fmla="*/ 305996 w 606862"/>
                <a:gd name="connsiteY24" fmla="*/ 285230 h 605874"/>
                <a:gd name="connsiteX25" fmla="*/ 294391 w 606862"/>
                <a:gd name="connsiteY25" fmla="*/ 278740 h 605874"/>
                <a:gd name="connsiteX26" fmla="*/ 296804 w 606862"/>
                <a:gd name="connsiteY26" fmla="*/ 260661 h 605874"/>
                <a:gd name="connsiteX27" fmla="*/ 304046 w 606862"/>
                <a:gd name="connsiteY27" fmla="*/ 259178 h 605874"/>
                <a:gd name="connsiteX28" fmla="*/ 330877 w 606862"/>
                <a:gd name="connsiteY28" fmla="*/ 264463 h 605874"/>
                <a:gd name="connsiteX29" fmla="*/ 337932 w 606862"/>
                <a:gd name="connsiteY29" fmla="*/ 261496 h 605874"/>
                <a:gd name="connsiteX30" fmla="*/ 342110 w 606862"/>
                <a:gd name="connsiteY30" fmla="*/ 247404 h 605874"/>
                <a:gd name="connsiteX31" fmla="*/ 338954 w 606862"/>
                <a:gd name="connsiteY31" fmla="*/ 240914 h 605874"/>
                <a:gd name="connsiteX32" fmla="*/ 321964 w 606862"/>
                <a:gd name="connsiteY32" fmla="*/ 235815 h 605874"/>
                <a:gd name="connsiteX33" fmla="*/ 314258 w 606862"/>
                <a:gd name="connsiteY33" fmla="*/ 226915 h 605874"/>
                <a:gd name="connsiteX34" fmla="*/ 303396 w 606862"/>
                <a:gd name="connsiteY34" fmla="*/ 216068 h 605874"/>
                <a:gd name="connsiteX35" fmla="*/ 303396 w 606862"/>
                <a:gd name="connsiteY35" fmla="*/ 176202 h 605874"/>
                <a:gd name="connsiteX36" fmla="*/ 430308 w 606862"/>
                <a:gd name="connsiteY36" fmla="*/ 302937 h 605874"/>
                <a:gd name="connsiteX37" fmla="*/ 303396 w 606862"/>
                <a:gd name="connsiteY37" fmla="*/ 429673 h 605874"/>
                <a:gd name="connsiteX38" fmla="*/ 176484 w 606862"/>
                <a:gd name="connsiteY38" fmla="*/ 302937 h 605874"/>
                <a:gd name="connsiteX39" fmla="*/ 303396 w 606862"/>
                <a:gd name="connsiteY39" fmla="*/ 176202 h 605874"/>
                <a:gd name="connsiteX40" fmla="*/ 281240 w 606862"/>
                <a:gd name="connsiteY40" fmla="*/ 91493 h 605874"/>
                <a:gd name="connsiteX41" fmla="*/ 91642 w 606862"/>
                <a:gd name="connsiteY41" fmla="*/ 280782 h 605874"/>
                <a:gd name="connsiteX42" fmla="*/ 118104 w 606862"/>
                <a:gd name="connsiteY42" fmla="*/ 280782 h 605874"/>
                <a:gd name="connsiteX43" fmla="*/ 140295 w 606862"/>
                <a:gd name="connsiteY43" fmla="*/ 302937 h 605874"/>
                <a:gd name="connsiteX44" fmla="*/ 118104 w 606862"/>
                <a:gd name="connsiteY44" fmla="*/ 325092 h 605874"/>
                <a:gd name="connsiteX45" fmla="*/ 91642 w 606862"/>
                <a:gd name="connsiteY45" fmla="*/ 325092 h 605874"/>
                <a:gd name="connsiteX46" fmla="*/ 281240 w 606862"/>
                <a:gd name="connsiteY46" fmla="*/ 514381 h 605874"/>
                <a:gd name="connsiteX47" fmla="*/ 281240 w 606862"/>
                <a:gd name="connsiteY47" fmla="*/ 487962 h 605874"/>
                <a:gd name="connsiteX48" fmla="*/ 303431 w 606862"/>
                <a:gd name="connsiteY48" fmla="*/ 465807 h 605874"/>
                <a:gd name="connsiteX49" fmla="*/ 325622 w 606862"/>
                <a:gd name="connsiteY49" fmla="*/ 487962 h 605874"/>
                <a:gd name="connsiteX50" fmla="*/ 325622 w 606862"/>
                <a:gd name="connsiteY50" fmla="*/ 514381 h 605874"/>
                <a:gd name="connsiteX51" fmla="*/ 515220 w 606862"/>
                <a:gd name="connsiteY51" fmla="*/ 325092 h 605874"/>
                <a:gd name="connsiteX52" fmla="*/ 488758 w 606862"/>
                <a:gd name="connsiteY52" fmla="*/ 325092 h 605874"/>
                <a:gd name="connsiteX53" fmla="*/ 466567 w 606862"/>
                <a:gd name="connsiteY53" fmla="*/ 302937 h 605874"/>
                <a:gd name="connsiteX54" fmla="*/ 488758 w 606862"/>
                <a:gd name="connsiteY54" fmla="*/ 280782 h 605874"/>
                <a:gd name="connsiteX55" fmla="*/ 515220 w 606862"/>
                <a:gd name="connsiteY55" fmla="*/ 280782 h 605874"/>
                <a:gd name="connsiteX56" fmla="*/ 325622 w 606862"/>
                <a:gd name="connsiteY56" fmla="*/ 91493 h 605874"/>
                <a:gd name="connsiteX57" fmla="*/ 325622 w 606862"/>
                <a:gd name="connsiteY57" fmla="*/ 117912 h 605874"/>
                <a:gd name="connsiteX58" fmla="*/ 303431 w 606862"/>
                <a:gd name="connsiteY58" fmla="*/ 140067 h 605874"/>
                <a:gd name="connsiteX59" fmla="*/ 281240 w 606862"/>
                <a:gd name="connsiteY59" fmla="*/ 117912 h 605874"/>
                <a:gd name="connsiteX60" fmla="*/ 303431 w 606862"/>
                <a:gd name="connsiteY60" fmla="*/ 0 h 605874"/>
                <a:gd name="connsiteX61" fmla="*/ 325622 w 606862"/>
                <a:gd name="connsiteY61" fmla="*/ 22155 h 605874"/>
                <a:gd name="connsiteX62" fmla="*/ 325622 w 606862"/>
                <a:gd name="connsiteY62" fmla="*/ 48574 h 605874"/>
                <a:gd name="connsiteX63" fmla="*/ 558209 w 606862"/>
                <a:gd name="connsiteY63" fmla="*/ 280782 h 605874"/>
                <a:gd name="connsiteX64" fmla="*/ 584671 w 606862"/>
                <a:gd name="connsiteY64" fmla="*/ 280782 h 605874"/>
                <a:gd name="connsiteX65" fmla="*/ 606862 w 606862"/>
                <a:gd name="connsiteY65" fmla="*/ 302937 h 605874"/>
                <a:gd name="connsiteX66" fmla="*/ 584671 w 606862"/>
                <a:gd name="connsiteY66" fmla="*/ 325092 h 605874"/>
                <a:gd name="connsiteX67" fmla="*/ 558209 w 606862"/>
                <a:gd name="connsiteY67" fmla="*/ 325092 h 605874"/>
                <a:gd name="connsiteX68" fmla="*/ 325622 w 606862"/>
                <a:gd name="connsiteY68" fmla="*/ 557300 h 605874"/>
                <a:gd name="connsiteX69" fmla="*/ 325622 w 606862"/>
                <a:gd name="connsiteY69" fmla="*/ 583719 h 605874"/>
                <a:gd name="connsiteX70" fmla="*/ 303431 w 606862"/>
                <a:gd name="connsiteY70" fmla="*/ 605874 h 605874"/>
                <a:gd name="connsiteX71" fmla="*/ 281240 w 606862"/>
                <a:gd name="connsiteY71" fmla="*/ 583719 h 605874"/>
                <a:gd name="connsiteX72" fmla="*/ 281240 w 606862"/>
                <a:gd name="connsiteY72" fmla="*/ 557300 h 605874"/>
                <a:gd name="connsiteX73" fmla="*/ 48653 w 606862"/>
                <a:gd name="connsiteY73" fmla="*/ 325092 h 605874"/>
                <a:gd name="connsiteX74" fmla="*/ 22191 w 606862"/>
                <a:gd name="connsiteY74" fmla="*/ 325092 h 605874"/>
                <a:gd name="connsiteX75" fmla="*/ 0 w 606862"/>
                <a:gd name="connsiteY75" fmla="*/ 302937 h 605874"/>
                <a:gd name="connsiteX76" fmla="*/ 22191 w 606862"/>
                <a:gd name="connsiteY76" fmla="*/ 280782 h 605874"/>
                <a:gd name="connsiteX77" fmla="*/ 48653 w 606862"/>
                <a:gd name="connsiteY77" fmla="*/ 280782 h 605874"/>
                <a:gd name="connsiteX78" fmla="*/ 281240 w 606862"/>
                <a:gd name="connsiteY78" fmla="*/ 48574 h 605874"/>
                <a:gd name="connsiteX79" fmla="*/ 281240 w 606862"/>
                <a:gd name="connsiteY79" fmla="*/ 22155 h 605874"/>
                <a:gd name="connsiteX80" fmla="*/ 303431 w 606862"/>
                <a:gd name="connsiteY80" fmla="*/ 0 h 60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6862" h="605874">
                  <a:moveTo>
                    <a:pt x="298661" y="216068"/>
                  </a:moveTo>
                  <a:cubicBezTo>
                    <a:pt x="293648" y="216160"/>
                    <a:pt x="292719" y="216995"/>
                    <a:pt x="292627" y="222186"/>
                  </a:cubicBezTo>
                  <a:lnTo>
                    <a:pt x="292627" y="229140"/>
                  </a:lnTo>
                  <a:cubicBezTo>
                    <a:pt x="292627" y="235908"/>
                    <a:pt x="292627" y="235815"/>
                    <a:pt x="286035" y="238133"/>
                  </a:cubicBezTo>
                  <a:cubicBezTo>
                    <a:pt x="270252" y="243974"/>
                    <a:pt x="260411" y="254728"/>
                    <a:pt x="259483" y="271879"/>
                  </a:cubicBezTo>
                  <a:cubicBezTo>
                    <a:pt x="258554" y="287084"/>
                    <a:pt x="266539" y="297375"/>
                    <a:pt x="278979" y="304884"/>
                  </a:cubicBezTo>
                  <a:cubicBezTo>
                    <a:pt x="286685" y="309613"/>
                    <a:pt x="295226" y="312301"/>
                    <a:pt x="303396" y="315917"/>
                  </a:cubicBezTo>
                  <a:cubicBezTo>
                    <a:pt x="306645" y="317308"/>
                    <a:pt x="309616" y="318884"/>
                    <a:pt x="312309" y="321109"/>
                  </a:cubicBezTo>
                  <a:cubicBezTo>
                    <a:pt x="320200" y="327691"/>
                    <a:pt x="318715" y="338446"/>
                    <a:pt x="309431" y="342525"/>
                  </a:cubicBezTo>
                  <a:cubicBezTo>
                    <a:pt x="304417" y="344750"/>
                    <a:pt x="299218" y="345214"/>
                    <a:pt x="293741" y="344565"/>
                  </a:cubicBezTo>
                  <a:cubicBezTo>
                    <a:pt x="285292" y="343452"/>
                    <a:pt x="277401" y="341412"/>
                    <a:pt x="269881" y="337426"/>
                  </a:cubicBezTo>
                  <a:cubicBezTo>
                    <a:pt x="265517" y="335108"/>
                    <a:pt x="264125" y="335664"/>
                    <a:pt x="262639" y="340485"/>
                  </a:cubicBezTo>
                  <a:cubicBezTo>
                    <a:pt x="261340" y="344750"/>
                    <a:pt x="260226" y="348829"/>
                    <a:pt x="259111" y="353001"/>
                  </a:cubicBezTo>
                  <a:cubicBezTo>
                    <a:pt x="257440" y="358564"/>
                    <a:pt x="258090" y="359955"/>
                    <a:pt x="263382" y="362550"/>
                  </a:cubicBezTo>
                  <a:cubicBezTo>
                    <a:pt x="270252" y="365888"/>
                    <a:pt x="277494" y="367464"/>
                    <a:pt x="284921" y="368669"/>
                  </a:cubicBezTo>
                  <a:cubicBezTo>
                    <a:pt x="290770" y="369596"/>
                    <a:pt x="291048" y="369782"/>
                    <a:pt x="291048" y="375901"/>
                  </a:cubicBezTo>
                  <a:cubicBezTo>
                    <a:pt x="291141" y="378589"/>
                    <a:pt x="291141" y="381278"/>
                    <a:pt x="291141" y="384059"/>
                  </a:cubicBezTo>
                  <a:cubicBezTo>
                    <a:pt x="291141" y="387490"/>
                    <a:pt x="292719" y="389437"/>
                    <a:pt x="296340" y="389622"/>
                  </a:cubicBezTo>
                  <a:cubicBezTo>
                    <a:pt x="300425" y="389715"/>
                    <a:pt x="304417" y="389715"/>
                    <a:pt x="308502" y="389622"/>
                  </a:cubicBezTo>
                  <a:cubicBezTo>
                    <a:pt x="311659" y="389437"/>
                    <a:pt x="313423" y="387768"/>
                    <a:pt x="313423" y="384430"/>
                  </a:cubicBezTo>
                  <a:cubicBezTo>
                    <a:pt x="313423" y="380722"/>
                    <a:pt x="313516" y="376828"/>
                    <a:pt x="313423" y="373119"/>
                  </a:cubicBezTo>
                  <a:cubicBezTo>
                    <a:pt x="313330" y="369411"/>
                    <a:pt x="314908" y="367464"/>
                    <a:pt x="318622" y="366444"/>
                  </a:cubicBezTo>
                  <a:cubicBezTo>
                    <a:pt x="327070" y="364127"/>
                    <a:pt x="334219" y="359584"/>
                    <a:pt x="339789" y="352909"/>
                  </a:cubicBezTo>
                  <a:cubicBezTo>
                    <a:pt x="355108" y="334366"/>
                    <a:pt x="349352" y="307017"/>
                    <a:pt x="327256" y="294872"/>
                  </a:cubicBezTo>
                  <a:cubicBezTo>
                    <a:pt x="320479" y="291071"/>
                    <a:pt x="313144" y="288197"/>
                    <a:pt x="305996" y="285230"/>
                  </a:cubicBezTo>
                  <a:cubicBezTo>
                    <a:pt x="301911" y="283561"/>
                    <a:pt x="297826" y="281521"/>
                    <a:pt x="294391" y="278740"/>
                  </a:cubicBezTo>
                  <a:cubicBezTo>
                    <a:pt x="287428" y="273177"/>
                    <a:pt x="288635" y="264277"/>
                    <a:pt x="296804" y="260661"/>
                  </a:cubicBezTo>
                  <a:cubicBezTo>
                    <a:pt x="299218" y="259642"/>
                    <a:pt x="301539" y="259271"/>
                    <a:pt x="304046" y="259178"/>
                  </a:cubicBezTo>
                  <a:cubicBezTo>
                    <a:pt x="313423" y="258715"/>
                    <a:pt x="322335" y="260383"/>
                    <a:pt x="330877" y="264463"/>
                  </a:cubicBezTo>
                  <a:cubicBezTo>
                    <a:pt x="335054" y="266595"/>
                    <a:pt x="336447" y="265946"/>
                    <a:pt x="337932" y="261496"/>
                  </a:cubicBezTo>
                  <a:cubicBezTo>
                    <a:pt x="339511" y="256860"/>
                    <a:pt x="340811" y="252132"/>
                    <a:pt x="342110" y="247404"/>
                  </a:cubicBezTo>
                  <a:cubicBezTo>
                    <a:pt x="343039" y="244344"/>
                    <a:pt x="341925" y="242212"/>
                    <a:pt x="338954" y="240914"/>
                  </a:cubicBezTo>
                  <a:cubicBezTo>
                    <a:pt x="333476" y="238411"/>
                    <a:pt x="327813" y="236649"/>
                    <a:pt x="321964" y="235815"/>
                  </a:cubicBezTo>
                  <a:cubicBezTo>
                    <a:pt x="314258" y="234702"/>
                    <a:pt x="314258" y="234610"/>
                    <a:pt x="314258" y="226915"/>
                  </a:cubicBezTo>
                  <a:cubicBezTo>
                    <a:pt x="314258" y="216068"/>
                    <a:pt x="314258" y="216068"/>
                    <a:pt x="303396" y="216068"/>
                  </a:cubicBezTo>
                  <a:close/>
                  <a:moveTo>
                    <a:pt x="303396" y="176202"/>
                  </a:moveTo>
                  <a:cubicBezTo>
                    <a:pt x="373490" y="176202"/>
                    <a:pt x="430308" y="232941"/>
                    <a:pt x="430308" y="302937"/>
                  </a:cubicBezTo>
                  <a:cubicBezTo>
                    <a:pt x="430308" y="372934"/>
                    <a:pt x="373490" y="429673"/>
                    <a:pt x="303396" y="429673"/>
                  </a:cubicBezTo>
                  <a:cubicBezTo>
                    <a:pt x="233302" y="429673"/>
                    <a:pt x="176484" y="372934"/>
                    <a:pt x="176484" y="302937"/>
                  </a:cubicBezTo>
                  <a:cubicBezTo>
                    <a:pt x="176484" y="232941"/>
                    <a:pt x="233302" y="176202"/>
                    <a:pt x="303396" y="176202"/>
                  </a:cubicBezTo>
                  <a:close/>
                  <a:moveTo>
                    <a:pt x="281240" y="91493"/>
                  </a:moveTo>
                  <a:cubicBezTo>
                    <a:pt x="181334" y="101690"/>
                    <a:pt x="101855" y="181039"/>
                    <a:pt x="91642" y="280782"/>
                  </a:cubicBezTo>
                  <a:lnTo>
                    <a:pt x="118104" y="280782"/>
                  </a:lnTo>
                  <a:cubicBezTo>
                    <a:pt x="130360" y="280782"/>
                    <a:pt x="140295" y="290701"/>
                    <a:pt x="140295" y="302937"/>
                  </a:cubicBezTo>
                  <a:cubicBezTo>
                    <a:pt x="140295" y="315173"/>
                    <a:pt x="130360" y="325092"/>
                    <a:pt x="118104" y="325092"/>
                  </a:cubicBezTo>
                  <a:lnTo>
                    <a:pt x="91642" y="325092"/>
                  </a:lnTo>
                  <a:cubicBezTo>
                    <a:pt x="101855" y="424835"/>
                    <a:pt x="181334" y="504184"/>
                    <a:pt x="281240" y="514381"/>
                  </a:cubicBezTo>
                  <a:lnTo>
                    <a:pt x="281240" y="487962"/>
                  </a:lnTo>
                  <a:cubicBezTo>
                    <a:pt x="281240" y="475726"/>
                    <a:pt x="291175" y="465807"/>
                    <a:pt x="303431" y="465807"/>
                  </a:cubicBezTo>
                  <a:cubicBezTo>
                    <a:pt x="315687" y="465807"/>
                    <a:pt x="325622" y="475726"/>
                    <a:pt x="325622" y="487962"/>
                  </a:cubicBezTo>
                  <a:lnTo>
                    <a:pt x="325622" y="514381"/>
                  </a:lnTo>
                  <a:cubicBezTo>
                    <a:pt x="425528" y="504184"/>
                    <a:pt x="505007" y="424835"/>
                    <a:pt x="515220" y="325092"/>
                  </a:cubicBezTo>
                  <a:lnTo>
                    <a:pt x="488758" y="325092"/>
                  </a:lnTo>
                  <a:cubicBezTo>
                    <a:pt x="476502" y="325092"/>
                    <a:pt x="466567" y="315173"/>
                    <a:pt x="466567" y="302937"/>
                  </a:cubicBezTo>
                  <a:cubicBezTo>
                    <a:pt x="466567" y="290701"/>
                    <a:pt x="476502" y="280782"/>
                    <a:pt x="488758" y="280782"/>
                  </a:cubicBezTo>
                  <a:lnTo>
                    <a:pt x="515220" y="280782"/>
                  </a:lnTo>
                  <a:cubicBezTo>
                    <a:pt x="505007" y="181039"/>
                    <a:pt x="425528" y="101690"/>
                    <a:pt x="325622" y="91493"/>
                  </a:cubicBezTo>
                  <a:lnTo>
                    <a:pt x="325622" y="117912"/>
                  </a:lnTo>
                  <a:cubicBezTo>
                    <a:pt x="325622" y="130148"/>
                    <a:pt x="315687" y="140067"/>
                    <a:pt x="303431" y="140067"/>
                  </a:cubicBezTo>
                  <a:cubicBezTo>
                    <a:pt x="291175" y="140067"/>
                    <a:pt x="281240" y="130148"/>
                    <a:pt x="281240" y="117912"/>
                  </a:cubicBezTo>
                  <a:close/>
                  <a:moveTo>
                    <a:pt x="303431" y="0"/>
                  </a:moveTo>
                  <a:cubicBezTo>
                    <a:pt x="315687" y="0"/>
                    <a:pt x="325622" y="9919"/>
                    <a:pt x="325622" y="22155"/>
                  </a:cubicBezTo>
                  <a:lnTo>
                    <a:pt x="325622" y="48574"/>
                  </a:lnTo>
                  <a:cubicBezTo>
                    <a:pt x="449111" y="59234"/>
                    <a:pt x="547531" y="157494"/>
                    <a:pt x="558209" y="280782"/>
                  </a:cubicBezTo>
                  <a:lnTo>
                    <a:pt x="584671" y="280782"/>
                  </a:lnTo>
                  <a:cubicBezTo>
                    <a:pt x="596834" y="280782"/>
                    <a:pt x="606862" y="290701"/>
                    <a:pt x="606862" y="302937"/>
                  </a:cubicBezTo>
                  <a:cubicBezTo>
                    <a:pt x="606862" y="315173"/>
                    <a:pt x="596927" y="325092"/>
                    <a:pt x="584671" y="325092"/>
                  </a:cubicBezTo>
                  <a:lnTo>
                    <a:pt x="558209" y="325092"/>
                  </a:lnTo>
                  <a:cubicBezTo>
                    <a:pt x="547531" y="448380"/>
                    <a:pt x="449111" y="546640"/>
                    <a:pt x="325622" y="557300"/>
                  </a:cubicBezTo>
                  <a:lnTo>
                    <a:pt x="325622" y="583719"/>
                  </a:lnTo>
                  <a:cubicBezTo>
                    <a:pt x="325622" y="595955"/>
                    <a:pt x="315687" y="605874"/>
                    <a:pt x="303431" y="605874"/>
                  </a:cubicBezTo>
                  <a:cubicBezTo>
                    <a:pt x="291175" y="605874"/>
                    <a:pt x="281240" y="595955"/>
                    <a:pt x="281240" y="583719"/>
                  </a:cubicBezTo>
                  <a:lnTo>
                    <a:pt x="281240" y="557300"/>
                  </a:lnTo>
                  <a:cubicBezTo>
                    <a:pt x="157751" y="546640"/>
                    <a:pt x="59331" y="448380"/>
                    <a:pt x="48653" y="325092"/>
                  </a:cubicBezTo>
                  <a:lnTo>
                    <a:pt x="22191" y="325092"/>
                  </a:lnTo>
                  <a:cubicBezTo>
                    <a:pt x="9935" y="325092"/>
                    <a:pt x="0" y="315173"/>
                    <a:pt x="0" y="302937"/>
                  </a:cubicBezTo>
                  <a:cubicBezTo>
                    <a:pt x="0" y="290701"/>
                    <a:pt x="9935" y="280782"/>
                    <a:pt x="22191" y="280782"/>
                  </a:cubicBezTo>
                  <a:lnTo>
                    <a:pt x="48653" y="280782"/>
                  </a:lnTo>
                  <a:cubicBezTo>
                    <a:pt x="59331" y="157494"/>
                    <a:pt x="157751" y="59234"/>
                    <a:pt x="281240" y="48574"/>
                  </a:cubicBezTo>
                  <a:lnTo>
                    <a:pt x="281240" y="22155"/>
                  </a:lnTo>
                  <a:cubicBezTo>
                    <a:pt x="281240" y="9919"/>
                    <a:pt x="291175" y="0"/>
                    <a:pt x="3034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solidFill>
                  <a:schemeClr val="tx1"/>
                </a:solidFill>
                <a:latin typeface="Agency FB" panose="020B0503020202020204" pitchFamily="34" charset="0"/>
              </a:endParaRPr>
            </a:p>
          </p:txBody>
        </p:sp>
        <p:sp>
          <p:nvSpPr>
            <p:cNvPr id="32" name="文本框 31"/>
            <p:cNvSpPr txBox="1"/>
            <p:nvPr/>
          </p:nvSpPr>
          <p:spPr>
            <a:xfrm>
              <a:off x="1613127" y="1793340"/>
              <a:ext cx="2133781" cy="307777"/>
            </a:xfrm>
            <a:prstGeom prst="rect">
              <a:avLst/>
            </a:prstGeom>
            <a:noFill/>
          </p:spPr>
          <p:txBody>
            <a:bodyPr wrap="square" rtlCol="0">
              <a:spAutoFit/>
              <a:scene3d>
                <a:camera prst="orthographicFront"/>
                <a:lightRig rig="threePt" dir="t"/>
              </a:scene3d>
              <a:sp3d contourW="12700"/>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išḷîḑé"/>
            <p:cNvSpPr/>
            <p:nvPr/>
          </p:nvSpPr>
          <p:spPr>
            <a:xfrm>
              <a:off x="1104720" y="2857827"/>
              <a:ext cx="6128686" cy="462422"/>
            </a:xfrm>
            <a:prstGeom prst="rect">
              <a:avLst/>
            </a:prstGeom>
            <a:blipFill>
              <a:blip r:embed="rId3"/>
              <a:stretch>
                <a:fillRect/>
              </a:stretch>
            </a:blipFill>
            <a:ln w="38100">
              <a:noFill/>
            </a:ln>
          </p:spPr>
          <p:txBody>
            <a:bodyPr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lang="en-US">
                  <a:solidFill>
                    <a:schemeClr val="bg1"/>
                  </a:solidFill>
                  <a:latin typeface="Agency FB" panose="020B0503020202020204" pitchFamily="34" charset="0"/>
                </a:rPr>
                <a:t>70%</a:t>
              </a:r>
              <a:endParaRPr lang="en-US">
                <a:solidFill>
                  <a:schemeClr val="bg1"/>
                </a:solidFill>
                <a:latin typeface="Agency FB" panose="020B0503020202020204" pitchFamily="34" charset="0"/>
              </a:endParaRPr>
            </a:p>
          </p:txBody>
        </p:sp>
        <p:sp>
          <p:nvSpPr>
            <p:cNvPr id="17" name="i$ľiḑe"/>
            <p:cNvSpPr/>
            <p:nvPr/>
          </p:nvSpPr>
          <p:spPr>
            <a:xfrm>
              <a:off x="1104720" y="2857827"/>
              <a:ext cx="457609" cy="462422"/>
            </a:xfrm>
            <a:prstGeom prst="rect">
              <a:avLst/>
            </a:prstGeom>
            <a:solidFill>
              <a:srgbClr val="79C1BD"/>
            </a:solidFill>
            <a:ln w="38100">
              <a:noFill/>
            </a:ln>
          </p:spPr>
          <p:txBody>
            <a:bodyPr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solidFill>
                  <a:schemeClr val="tx1"/>
                </a:solidFill>
                <a:latin typeface="Agency FB" panose="020B0503020202020204" pitchFamily="34" charset="0"/>
              </a:endParaRPr>
            </a:p>
          </p:txBody>
        </p:sp>
        <p:sp>
          <p:nvSpPr>
            <p:cNvPr id="22" name="ïṩḻíḑè"/>
            <p:cNvSpPr/>
            <p:nvPr/>
          </p:nvSpPr>
          <p:spPr>
            <a:xfrm>
              <a:off x="1562329" y="2932469"/>
              <a:ext cx="3323069" cy="30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zh-CN" altLang="en-US" sz="1400" dirty="0">
                <a:solidFill>
                  <a:schemeClr val="tx1"/>
                </a:solidFill>
                <a:latin typeface="Agency FB" panose="020B0503020202020204" pitchFamily="34" charset="0"/>
              </a:endParaRPr>
            </a:p>
          </p:txBody>
        </p:sp>
        <p:sp>
          <p:nvSpPr>
            <p:cNvPr id="27" name="i$ľiḑe"/>
            <p:cNvSpPr/>
            <p:nvPr/>
          </p:nvSpPr>
          <p:spPr>
            <a:xfrm>
              <a:off x="1239083" y="2994739"/>
              <a:ext cx="188882" cy="188596"/>
            </a:xfrm>
            <a:custGeom>
              <a:avLst/>
              <a:gdLst>
                <a:gd name="connsiteX0" fmla="*/ 278498 w 607639"/>
                <a:gd name="connsiteY0" fmla="*/ 505578 h 606722"/>
                <a:gd name="connsiteX1" fmla="*/ 253131 w 607639"/>
                <a:gd name="connsiteY1" fmla="*/ 530820 h 606722"/>
                <a:gd name="connsiteX2" fmla="*/ 278498 w 607639"/>
                <a:gd name="connsiteY2" fmla="*/ 556150 h 606722"/>
                <a:gd name="connsiteX3" fmla="*/ 506351 w 607639"/>
                <a:gd name="connsiteY3" fmla="*/ 556150 h 606722"/>
                <a:gd name="connsiteX4" fmla="*/ 531629 w 607639"/>
                <a:gd name="connsiteY4" fmla="*/ 530820 h 606722"/>
                <a:gd name="connsiteX5" fmla="*/ 506351 w 607639"/>
                <a:gd name="connsiteY5" fmla="*/ 505578 h 606722"/>
                <a:gd name="connsiteX6" fmla="*/ 126566 w 607639"/>
                <a:gd name="connsiteY6" fmla="*/ 505578 h 606722"/>
                <a:gd name="connsiteX7" fmla="*/ 101288 w 607639"/>
                <a:gd name="connsiteY7" fmla="*/ 530820 h 606722"/>
                <a:gd name="connsiteX8" fmla="*/ 126566 w 607639"/>
                <a:gd name="connsiteY8" fmla="*/ 556150 h 606722"/>
                <a:gd name="connsiteX9" fmla="*/ 177210 w 607639"/>
                <a:gd name="connsiteY9" fmla="*/ 556150 h 606722"/>
                <a:gd name="connsiteX10" fmla="*/ 202576 w 607639"/>
                <a:gd name="connsiteY10" fmla="*/ 530820 h 606722"/>
                <a:gd name="connsiteX11" fmla="*/ 177210 w 607639"/>
                <a:gd name="connsiteY11" fmla="*/ 505578 h 606722"/>
                <a:gd name="connsiteX12" fmla="*/ 0 w 607639"/>
                <a:gd name="connsiteY12" fmla="*/ 455006 h 606722"/>
                <a:gd name="connsiteX13" fmla="*/ 607639 w 607639"/>
                <a:gd name="connsiteY13" fmla="*/ 455006 h 606722"/>
                <a:gd name="connsiteX14" fmla="*/ 607639 w 607639"/>
                <a:gd name="connsiteY14" fmla="*/ 581392 h 606722"/>
                <a:gd name="connsiteX15" fmla="*/ 582273 w 607639"/>
                <a:gd name="connsiteY15" fmla="*/ 606722 h 606722"/>
                <a:gd name="connsiteX16" fmla="*/ 25278 w 607639"/>
                <a:gd name="connsiteY16" fmla="*/ 606722 h 606722"/>
                <a:gd name="connsiteX17" fmla="*/ 0 w 607639"/>
                <a:gd name="connsiteY17" fmla="*/ 581392 h 606722"/>
                <a:gd name="connsiteX18" fmla="*/ 253118 w 607639"/>
                <a:gd name="connsiteY18" fmla="*/ 173662 h 606722"/>
                <a:gd name="connsiteX19" fmla="*/ 334127 w 607639"/>
                <a:gd name="connsiteY19" fmla="*/ 227503 h 606722"/>
                <a:gd name="connsiteX20" fmla="*/ 253118 w 607639"/>
                <a:gd name="connsiteY20" fmla="*/ 281345 h 606722"/>
                <a:gd name="connsiteX21" fmla="*/ 215927 w 607639"/>
                <a:gd name="connsiteY21" fmla="*/ 104075 h 606722"/>
                <a:gd name="connsiteX22" fmla="*/ 202576 w 607639"/>
                <a:gd name="connsiteY22" fmla="*/ 126384 h 606722"/>
                <a:gd name="connsiteX23" fmla="*/ 202576 w 607639"/>
                <a:gd name="connsiteY23" fmla="*/ 328669 h 606722"/>
                <a:gd name="connsiteX24" fmla="*/ 215927 w 607639"/>
                <a:gd name="connsiteY24" fmla="*/ 350977 h 606722"/>
                <a:gd name="connsiteX25" fmla="*/ 227854 w 607639"/>
                <a:gd name="connsiteY25" fmla="*/ 353910 h 606722"/>
                <a:gd name="connsiteX26" fmla="*/ 241917 w 607639"/>
                <a:gd name="connsiteY26" fmla="*/ 349644 h 606722"/>
                <a:gd name="connsiteX27" fmla="*/ 393849 w 607639"/>
                <a:gd name="connsiteY27" fmla="*/ 248590 h 606722"/>
                <a:gd name="connsiteX28" fmla="*/ 405063 w 607639"/>
                <a:gd name="connsiteY28" fmla="*/ 227526 h 606722"/>
                <a:gd name="connsiteX29" fmla="*/ 393849 w 607639"/>
                <a:gd name="connsiteY29" fmla="*/ 206462 h 606722"/>
                <a:gd name="connsiteX30" fmla="*/ 241917 w 607639"/>
                <a:gd name="connsiteY30" fmla="*/ 105409 h 606722"/>
                <a:gd name="connsiteX31" fmla="*/ 215927 w 607639"/>
                <a:gd name="connsiteY31" fmla="*/ 104075 h 606722"/>
                <a:gd name="connsiteX32" fmla="*/ 25278 w 607639"/>
                <a:gd name="connsiteY32" fmla="*/ 0 h 606722"/>
                <a:gd name="connsiteX33" fmla="*/ 582273 w 607639"/>
                <a:gd name="connsiteY33" fmla="*/ 0 h 606722"/>
                <a:gd name="connsiteX34" fmla="*/ 607639 w 607639"/>
                <a:gd name="connsiteY34" fmla="*/ 25241 h 606722"/>
                <a:gd name="connsiteX35" fmla="*/ 607639 w 607639"/>
                <a:gd name="connsiteY35" fmla="*/ 404481 h 606722"/>
                <a:gd name="connsiteX36" fmla="*/ 0 w 607639"/>
                <a:gd name="connsiteY36" fmla="*/ 404481 h 606722"/>
                <a:gd name="connsiteX37" fmla="*/ 0 w 607639"/>
                <a:gd name="connsiteY37" fmla="*/ 25241 h 606722"/>
                <a:gd name="connsiteX38" fmla="*/ 25278 w 607639"/>
                <a:gd name="connsiteY3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639" h="606722">
                  <a:moveTo>
                    <a:pt x="278498" y="505578"/>
                  </a:moveTo>
                  <a:cubicBezTo>
                    <a:pt x="264524" y="505578"/>
                    <a:pt x="253131" y="516866"/>
                    <a:pt x="253131" y="530820"/>
                  </a:cubicBezTo>
                  <a:cubicBezTo>
                    <a:pt x="253131" y="544774"/>
                    <a:pt x="264524" y="556150"/>
                    <a:pt x="278498" y="556150"/>
                  </a:cubicBezTo>
                  <a:lnTo>
                    <a:pt x="506351" y="556150"/>
                  </a:lnTo>
                  <a:cubicBezTo>
                    <a:pt x="520325" y="556150"/>
                    <a:pt x="531629" y="544774"/>
                    <a:pt x="531629" y="530820"/>
                  </a:cubicBezTo>
                  <a:cubicBezTo>
                    <a:pt x="531629" y="516866"/>
                    <a:pt x="520325" y="505578"/>
                    <a:pt x="506351" y="505578"/>
                  </a:cubicBezTo>
                  <a:close/>
                  <a:moveTo>
                    <a:pt x="126566" y="505578"/>
                  </a:moveTo>
                  <a:cubicBezTo>
                    <a:pt x="112592" y="505578"/>
                    <a:pt x="101288" y="516866"/>
                    <a:pt x="101288" y="530820"/>
                  </a:cubicBezTo>
                  <a:cubicBezTo>
                    <a:pt x="101288" y="544774"/>
                    <a:pt x="112592" y="556150"/>
                    <a:pt x="126566" y="556150"/>
                  </a:cubicBezTo>
                  <a:lnTo>
                    <a:pt x="177210" y="556150"/>
                  </a:lnTo>
                  <a:cubicBezTo>
                    <a:pt x="191184" y="556150"/>
                    <a:pt x="202576" y="544774"/>
                    <a:pt x="202576" y="530820"/>
                  </a:cubicBezTo>
                  <a:cubicBezTo>
                    <a:pt x="202576" y="516866"/>
                    <a:pt x="191184" y="505578"/>
                    <a:pt x="177210" y="505578"/>
                  </a:cubicBezTo>
                  <a:close/>
                  <a:moveTo>
                    <a:pt x="0" y="455006"/>
                  </a:moveTo>
                  <a:lnTo>
                    <a:pt x="607639" y="455006"/>
                  </a:lnTo>
                  <a:lnTo>
                    <a:pt x="607639" y="581392"/>
                  </a:lnTo>
                  <a:cubicBezTo>
                    <a:pt x="607639" y="595346"/>
                    <a:pt x="596336" y="606722"/>
                    <a:pt x="582273" y="606722"/>
                  </a:cubicBezTo>
                  <a:lnTo>
                    <a:pt x="25278" y="606722"/>
                  </a:lnTo>
                  <a:cubicBezTo>
                    <a:pt x="11304" y="606722"/>
                    <a:pt x="0" y="595346"/>
                    <a:pt x="0" y="581392"/>
                  </a:cubicBezTo>
                  <a:close/>
                  <a:moveTo>
                    <a:pt x="253118" y="173662"/>
                  </a:moveTo>
                  <a:lnTo>
                    <a:pt x="334127" y="227503"/>
                  </a:lnTo>
                  <a:lnTo>
                    <a:pt x="253118" y="281345"/>
                  </a:lnTo>
                  <a:close/>
                  <a:moveTo>
                    <a:pt x="215927" y="104075"/>
                  </a:moveTo>
                  <a:cubicBezTo>
                    <a:pt x="207650" y="108519"/>
                    <a:pt x="202576" y="117052"/>
                    <a:pt x="202576" y="126384"/>
                  </a:cubicBezTo>
                  <a:lnTo>
                    <a:pt x="202576" y="328669"/>
                  </a:lnTo>
                  <a:cubicBezTo>
                    <a:pt x="202576" y="338001"/>
                    <a:pt x="207650" y="346533"/>
                    <a:pt x="215927" y="350977"/>
                  </a:cubicBezTo>
                  <a:cubicBezTo>
                    <a:pt x="219665" y="352932"/>
                    <a:pt x="223759" y="353910"/>
                    <a:pt x="227854" y="353910"/>
                  </a:cubicBezTo>
                  <a:cubicBezTo>
                    <a:pt x="232749" y="353910"/>
                    <a:pt x="237644" y="352488"/>
                    <a:pt x="241917" y="349644"/>
                  </a:cubicBezTo>
                  <a:lnTo>
                    <a:pt x="393849" y="248590"/>
                  </a:lnTo>
                  <a:cubicBezTo>
                    <a:pt x="400880" y="243880"/>
                    <a:pt x="405063" y="235969"/>
                    <a:pt x="405063" y="227526"/>
                  </a:cubicBezTo>
                  <a:cubicBezTo>
                    <a:pt x="405063" y="219083"/>
                    <a:pt x="400880" y="211173"/>
                    <a:pt x="393849" y="206462"/>
                  </a:cubicBezTo>
                  <a:lnTo>
                    <a:pt x="241917" y="105409"/>
                  </a:lnTo>
                  <a:cubicBezTo>
                    <a:pt x="234173" y="100165"/>
                    <a:pt x="224116" y="99720"/>
                    <a:pt x="215927" y="104075"/>
                  </a:cubicBezTo>
                  <a:close/>
                  <a:moveTo>
                    <a:pt x="25278" y="0"/>
                  </a:moveTo>
                  <a:lnTo>
                    <a:pt x="582273" y="0"/>
                  </a:lnTo>
                  <a:cubicBezTo>
                    <a:pt x="596336" y="0"/>
                    <a:pt x="607639" y="11287"/>
                    <a:pt x="607639" y="25241"/>
                  </a:cubicBezTo>
                  <a:lnTo>
                    <a:pt x="607639" y="404481"/>
                  </a:lnTo>
                  <a:lnTo>
                    <a:pt x="0" y="404481"/>
                  </a:lnTo>
                  <a:lnTo>
                    <a:pt x="0" y="25241"/>
                  </a:lnTo>
                  <a:cubicBezTo>
                    <a:pt x="0" y="11287"/>
                    <a:pt x="11304" y="0"/>
                    <a:pt x="252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solidFill>
                  <a:schemeClr val="tx1"/>
                </a:solidFill>
                <a:latin typeface="Agency FB" panose="020B0503020202020204" pitchFamily="34" charset="0"/>
              </a:endParaRPr>
            </a:p>
          </p:txBody>
        </p:sp>
        <p:sp>
          <p:nvSpPr>
            <p:cNvPr id="35" name="文本框 34"/>
            <p:cNvSpPr txBox="1"/>
            <p:nvPr/>
          </p:nvSpPr>
          <p:spPr>
            <a:xfrm>
              <a:off x="1613127" y="2929043"/>
              <a:ext cx="2133781" cy="307777"/>
            </a:xfrm>
            <a:prstGeom prst="rect">
              <a:avLst/>
            </a:prstGeom>
            <a:noFill/>
          </p:spPr>
          <p:txBody>
            <a:bodyPr wrap="square" rtlCol="0">
              <a:spAutoFit/>
              <a:scene3d>
                <a:camera prst="orthographicFront"/>
                <a:lightRig rig="threePt" dir="t"/>
              </a:scene3d>
              <a:sp3d contourW="12700"/>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îŝļïḍè"/>
            <p:cNvSpPr/>
            <p:nvPr/>
          </p:nvSpPr>
          <p:spPr>
            <a:xfrm>
              <a:off x="1104720" y="3981536"/>
              <a:ext cx="6128686" cy="462422"/>
            </a:xfrm>
            <a:prstGeom prst="rect">
              <a:avLst/>
            </a:prstGeom>
            <a:blipFill>
              <a:blip r:embed="rId3"/>
              <a:stretch>
                <a:fillRect/>
              </a:stretch>
            </a:blipFill>
            <a:ln w="38100">
              <a:noFill/>
            </a:ln>
          </p:spPr>
          <p:txBody>
            <a:bodyPr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lang="en-US">
                  <a:solidFill>
                    <a:schemeClr val="bg1"/>
                  </a:solidFill>
                  <a:latin typeface="Agency FB" panose="020B0503020202020204" pitchFamily="34" charset="0"/>
                </a:rPr>
                <a:t>95%</a:t>
              </a:r>
              <a:endParaRPr lang="en-US">
                <a:solidFill>
                  <a:schemeClr val="bg1"/>
                </a:solidFill>
                <a:latin typeface="Agency FB" panose="020B0503020202020204" pitchFamily="34" charset="0"/>
              </a:endParaRPr>
            </a:p>
          </p:txBody>
        </p:sp>
        <p:sp>
          <p:nvSpPr>
            <p:cNvPr id="18" name="ísḻîḑé"/>
            <p:cNvSpPr/>
            <p:nvPr/>
          </p:nvSpPr>
          <p:spPr>
            <a:xfrm>
              <a:off x="1104720" y="3982808"/>
              <a:ext cx="457609" cy="462422"/>
            </a:xfrm>
            <a:prstGeom prst="rect">
              <a:avLst/>
            </a:prstGeom>
            <a:solidFill>
              <a:srgbClr val="79C1BD"/>
            </a:solidFill>
            <a:ln w="38100">
              <a:noFill/>
            </a:ln>
          </p:spPr>
          <p:txBody>
            <a:bodyPr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solidFill>
                  <a:schemeClr val="tx1"/>
                </a:solidFill>
                <a:latin typeface="Agency FB" panose="020B0503020202020204" pitchFamily="34" charset="0"/>
              </a:endParaRPr>
            </a:p>
          </p:txBody>
        </p:sp>
        <p:sp>
          <p:nvSpPr>
            <p:cNvPr id="23" name="ïṣ1ïḓé"/>
            <p:cNvSpPr/>
            <p:nvPr/>
          </p:nvSpPr>
          <p:spPr>
            <a:xfrm>
              <a:off x="1562327" y="4053636"/>
              <a:ext cx="5109413" cy="30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zh-CN" altLang="en-US" sz="1400" dirty="0">
                <a:solidFill>
                  <a:schemeClr val="tx1"/>
                </a:solidFill>
                <a:latin typeface="Agency FB" panose="020B0503020202020204" pitchFamily="34" charset="0"/>
              </a:endParaRPr>
            </a:p>
          </p:txBody>
        </p:sp>
        <p:sp>
          <p:nvSpPr>
            <p:cNvPr id="28" name="ísḻîḑé"/>
            <p:cNvSpPr/>
            <p:nvPr/>
          </p:nvSpPr>
          <p:spPr>
            <a:xfrm>
              <a:off x="1239083" y="4121418"/>
              <a:ext cx="188882" cy="185199"/>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solidFill>
                  <a:schemeClr val="tx1"/>
                </a:solidFill>
                <a:latin typeface="Agency FB" panose="020B0503020202020204" pitchFamily="34" charset="0"/>
              </a:endParaRPr>
            </a:p>
          </p:txBody>
        </p:sp>
        <p:sp>
          <p:nvSpPr>
            <p:cNvPr id="38" name="文本框 37"/>
            <p:cNvSpPr txBox="1"/>
            <p:nvPr/>
          </p:nvSpPr>
          <p:spPr>
            <a:xfrm>
              <a:off x="1613127" y="4060129"/>
              <a:ext cx="2133781" cy="307777"/>
            </a:xfrm>
            <a:prstGeom prst="rect">
              <a:avLst/>
            </a:prstGeom>
            <a:noFill/>
          </p:spPr>
          <p:txBody>
            <a:bodyPr wrap="square" rtlCol="0">
              <a:spAutoFit/>
              <a:scene3d>
                <a:camera prst="orthographicFront"/>
                <a:lightRig rig="threePt" dir="t"/>
              </a:scene3d>
              <a:sp3d contourW="12700"/>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îŝ1iḓe"/>
            <p:cNvSpPr/>
            <p:nvPr/>
          </p:nvSpPr>
          <p:spPr>
            <a:xfrm>
              <a:off x="1104720" y="5107789"/>
              <a:ext cx="6128686" cy="462422"/>
            </a:xfrm>
            <a:prstGeom prst="rect">
              <a:avLst/>
            </a:prstGeom>
            <a:blipFill>
              <a:blip r:embed="rId3"/>
              <a:stretch>
                <a:fillRect/>
              </a:stretch>
            </a:blipFill>
            <a:ln w="38100">
              <a:noFill/>
            </a:ln>
          </p:spPr>
          <p:txBody>
            <a:bodyPr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lang="en-US" dirty="0">
                  <a:solidFill>
                    <a:schemeClr val="bg1"/>
                  </a:solidFill>
                  <a:latin typeface="Agency FB" panose="020B0503020202020204" pitchFamily="34" charset="0"/>
                </a:rPr>
                <a:t>45%</a:t>
              </a:r>
              <a:endParaRPr lang="en-US" dirty="0">
                <a:solidFill>
                  <a:schemeClr val="bg1"/>
                </a:solidFill>
                <a:latin typeface="Agency FB" panose="020B0503020202020204" pitchFamily="34" charset="0"/>
              </a:endParaRPr>
            </a:p>
          </p:txBody>
        </p:sp>
        <p:sp>
          <p:nvSpPr>
            <p:cNvPr id="19" name="îSļíďè"/>
            <p:cNvSpPr/>
            <p:nvPr/>
          </p:nvSpPr>
          <p:spPr>
            <a:xfrm>
              <a:off x="1104720" y="5106518"/>
              <a:ext cx="457609" cy="462422"/>
            </a:xfrm>
            <a:prstGeom prst="rect">
              <a:avLst/>
            </a:prstGeom>
            <a:solidFill>
              <a:srgbClr val="79C1BD"/>
            </a:solidFill>
            <a:ln w="38100">
              <a:noFill/>
            </a:ln>
          </p:spPr>
          <p:txBody>
            <a:bodyPr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solidFill>
                  <a:schemeClr val="tx1"/>
                </a:solidFill>
                <a:latin typeface="Agency FB" panose="020B0503020202020204" pitchFamily="34" charset="0"/>
              </a:endParaRPr>
            </a:p>
          </p:txBody>
        </p:sp>
        <p:sp>
          <p:nvSpPr>
            <p:cNvPr id="24" name="işḷiḋé"/>
            <p:cNvSpPr/>
            <p:nvPr/>
          </p:nvSpPr>
          <p:spPr>
            <a:xfrm>
              <a:off x="1562329" y="5183703"/>
              <a:ext cx="2296870" cy="30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zh-CN" altLang="en-US" sz="1400" dirty="0">
                <a:solidFill>
                  <a:schemeClr val="tx1"/>
                </a:solidFill>
                <a:latin typeface="Agency FB" panose="020B0503020202020204" pitchFamily="34" charset="0"/>
              </a:endParaRPr>
            </a:p>
          </p:txBody>
        </p:sp>
        <p:sp>
          <p:nvSpPr>
            <p:cNvPr id="29" name="îSļíďè"/>
            <p:cNvSpPr/>
            <p:nvPr/>
          </p:nvSpPr>
          <p:spPr>
            <a:xfrm>
              <a:off x="1239083" y="5271319"/>
              <a:ext cx="188882" cy="132817"/>
            </a:xfrm>
            <a:custGeom>
              <a:avLst/>
              <a:gdLst>
                <a:gd name="connsiteX0" fmla="*/ 449927 w 558430"/>
                <a:gd name="connsiteY0" fmla="*/ 167891 h 392678"/>
                <a:gd name="connsiteX1" fmla="*/ 444760 w 558430"/>
                <a:gd name="connsiteY1" fmla="*/ 178218 h 392678"/>
                <a:gd name="connsiteX2" fmla="*/ 431843 w 558430"/>
                <a:gd name="connsiteY2" fmla="*/ 204034 h 392678"/>
                <a:gd name="connsiteX3" fmla="*/ 452510 w 558430"/>
                <a:gd name="connsiteY3" fmla="*/ 204034 h 392678"/>
                <a:gd name="connsiteX4" fmla="*/ 449927 w 558430"/>
                <a:gd name="connsiteY4" fmla="*/ 178218 h 392678"/>
                <a:gd name="connsiteX5" fmla="*/ 449927 w 558430"/>
                <a:gd name="connsiteY5" fmla="*/ 167891 h 392678"/>
                <a:gd name="connsiteX6" fmla="*/ 434427 w 558430"/>
                <a:gd name="connsiteY6" fmla="*/ 124004 h 392678"/>
                <a:gd name="connsiteX7" fmla="*/ 478344 w 558430"/>
                <a:gd name="connsiteY7" fmla="*/ 124004 h 392678"/>
                <a:gd name="connsiteX8" fmla="*/ 496428 w 558430"/>
                <a:gd name="connsiteY8" fmla="*/ 271155 h 392678"/>
                <a:gd name="connsiteX9" fmla="*/ 457677 w 558430"/>
                <a:gd name="connsiteY9" fmla="*/ 271155 h 392678"/>
                <a:gd name="connsiteX10" fmla="*/ 452510 w 558430"/>
                <a:gd name="connsiteY10" fmla="*/ 235013 h 392678"/>
                <a:gd name="connsiteX11" fmla="*/ 421510 w 558430"/>
                <a:gd name="connsiteY11" fmla="*/ 235013 h 392678"/>
                <a:gd name="connsiteX12" fmla="*/ 403426 w 558430"/>
                <a:gd name="connsiteY12" fmla="*/ 271155 h 392678"/>
                <a:gd name="connsiteX13" fmla="*/ 362091 w 558430"/>
                <a:gd name="connsiteY13" fmla="*/ 271155 h 392678"/>
                <a:gd name="connsiteX14" fmla="*/ 232747 w 558430"/>
                <a:gd name="connsiteY14" fmla="*/ 124004 h 392678"/>
                <a:gd name="connsiteX15" fmla="*/ 269088 w 558430"/>
                <a:gd name="connsiteY15" fmla="*/ 124004 h 392678"/>
                <a:gd name="connsiteX16" fmla="*/ 243130 w 558430"/>
                <a:gd name="connsiteY16" fmla="*/ 271155 h 392678"/>
                <a:gd name="connsiteX17" fmla="*/ 204193 w 558430"/>
                <a:gd name="connsiteY17" fmla="*/ 271155 h 392678"/>
                <a:gd name="connsiteX18" fmla="*/ 51668 w 558430"/>
                <a:gd name="connsiteY18" fmla="*/ 124004 h 392678"/>
                <a:gd name="connsiteX19" fmla="*/ 116336 w 558430"/>
                <a:gd name="connsiteY19" fmla="*/ 124004 h 392678"/>
                <a:gd name="connsiteX20" fmla="*/ 124097 w 558430"/>
                <a:gd name="connsiteY20" fmla="*/ 193707 h 392678"/>
                <a:gd name="connsiteX21" fmla="*/ 126683 w 558430"/>
                <a:gd name="connsiteY21" fmla="*/ 216941 h 392678"/>
                <a:gd name="connsiteX22" fmla="*/ 137030 w 558430"/>
                <a:gd name="connsiteY22" fmla="*/ 191126 h 392678"/>
                <a:gd name="connsiteX23" fmla="*/ 170658 w 558430"/>
                <a:gd name="connsiteY23" fmla="*/ 124004 h 392678"/>
                <a:gd name="connsiteX24" fmla="*/ 212046 w 558430"/>
                <a:gd name="connsiteY24" fmla="*/ 124004 h 392678"/>
                <a:gd name="connsiteX25" fmla="*/ 137030 w 558430"/>
                <a:gd name="connsiteY25" fmla="*/ 271155 h 392678"/>
                <a:gd name="connsiteX26" fmla="*/ 95642 w 558430"/>
                <a:gd name="connsiteY26" fmla="*/ 271155 h 392678"/>
                <a:gd name="connsiteX27" fmla="*/ 80122 w 558430"/>
                <a:gd name="connsiteY27" fmla="*/ 152402 h 392678"/>
                <a:gd name="connsiteX28" fmla="*/ 118923 w 558430"/>
                <a:gd name="connsiteY28" fmla="*/ 175636 h 392678"/>
                <a:gd name="connsiteX29" fmla="*/ 338667 w 558430"/>
                <a:gd name="connsiteY29" fmla="*/ 121524 h 392678"/>
                <a:gd name="connsiteX30" fmla="*/ 372222 w 558430"/>
                <a:gd name="connsiteY30" fmla="*/ 129264 h 392678"/>
                <a:gd name="connsiteX31" fmla="*/ 377384 w 558430"/>
                <a:gd name="connsiteY31" fmla="*/ 129264 h 392678"/>
                <a:gd name="connsiteX32" fmla="*/ 364479 w 558430"/>
                <a:gd name="connsiteY32" fmla="*/ 162802 h 392678"/>
                <a:gd name="connsiteX33" fmla="*/ 359316 w 558430"/>
                <a:gd name="connsiteY33" fmla="*/ 160222 h 392678"/>
                <a:gd name="connsiteX34" fmla="*/ 336086 w 558430"/>
                <a:gd name="connsiteY34" fmla="*/ 155062 h 392678"/>
                <a:gd name="connsiteX35" fmla="*/ 320599 w 558430"/>
                <a:gd name="connsiteY35" fmla="*/ 165381 h 392678"/>
                <a:gd name="connsiteX36" fmla="*/ 336086 w 558430"/>
                <a:gd name="connsiteY36" fmla="*/ 180860 h 392678"/>
                <a:gd name="connsiteX37" fmla="*/ 367060 w 558430"/>
                <a:gd name="connsiteY37" fmla="*/ 222138 h 392678"/>
                <a:gd name="connsiteX38" fmla="*/ 307694 w 558430"/>
                <a:gd name="connsiteY38" fmla="*/ 271155 h 392678"/>
                <a:gd name="connsiteX39" fmla="*/ 263815 w 558430"/>
                <a:gd name="connsiteY39" fmla="*/ 260836 h 392678"/>
                <a:gd name="connsiteX40" fmla="*/ 261234 w 558430"/>
                <a:gd name="connsiteY40" fmla="*/ 258256 h 392678"/>
                <a:gd name="connsiteX41" fmla="*/ 274139 w 558430"/>
                <a:gd name="connsiteY41" fmla="*/ 227298 h 392678"/>
                <a:gd name="connsiteX42" fmla="*/ 279302 w 558430"/>
                <a:gd name="connsiteY42" fmla="*/ 229878 h 392678"/>
                <a:gd name="connsiteX43" fmla="*/ 310275 w 558430"/>
                <a:gd name="connsiteY43" fmla="*/ 237617 h 392678"/>
                <a:gd name="connsiteX44" fmla="*/ 325762 w 558430"/>
                <a:gd name="connsiteY44" fmla="*/ 227298 h 392678"/>
                <a:gd name="connsiteX45" fmla="*/ 310275 w 558430"/>
                <a:gd name="connsiteY45" fmla="*/ 211819 h 392678"/>
                <a:gd name="connsiteX46" fmla="*/ 279302 w 558430"/>
                <a:gd name="connsiteY46" fmla="*/ 170541 h 392678"/>
                <a:gd name="connsiteX47" fmla="*/ 338667 w 558430"/>
                <a:gd name="connsiteY47" fmla="*/ 121524 h 392678"/>
                <a:gd name="connsiteX48" fmla="*/ 31024 w 558430"/>
                <a:gd name="connsiteY48" fmla="*/ 33584 h 392678"/>
                <a:gd name="connsiteX49" fmla="*/ 33609 w 558430"/>
                <a:gd name="connsiteY49" fmla="*/ 359094 h 392678"/>
                <a:gd name="connsiteX50" fmla="*/ 524821 w 558430"/>
                <a:gd name="connsiteY50" fmla="*/ 359094 h 392678"/>
                <a:gd name="connsiteX51" fmla="*/ 524821 w 558430"/>
                <a:gd name="connsiteY51" fmla="*/ 33584 h 392678"/>
                <a:gd name="connsiteX52" fmla="*/ 31024 w 558430"/>
                <a:gd name="connsiteY52" fmla="*/ 0 h 392678"/>
                <a:gd name="connsiteX53" fmla="*/ 527406 w 558430"/>
                <a:gd name="connsiteY53" fmla="*/ 0 h 392678"/>
                <a:gd name="connsiteX54" fmla="*/ 558430 w 558430"/>
                <a:gd name="connsiteY54" fmla="*/ 33584 h 392678"/>
                <a:gd name="connsiteX55" fmla="*/ 558430 w 558430"/>
                <a:gd name="connsiteY55" fmla="*/ 359094 h 392678"/>
                <a:gd name="connsiteX56" fmla="*/ 527406 w 558430"/>
                <a:gd name="connsiteY56" fmla="*/ 392678 h 392678"/>
                <a:gd name="connsiteX57" fmla="*/ 31024 w 558430"/>
                <a:gd name="connsiteY57" fmla="*/ 392678 h 392678"/>
                <a:gd name="connsiteX58" fmla="*/ 0 w 558430"/>
                <a:gd name="connsiteY58" fmla="*/ 359094 h 392678"/>
                <a:gd name="connsiteX59" fmla="*/ 0 w 558430"/>
                <a:gd name="connsiteY59" fmla="*/ 33584 h 392678"/>
                <a:gd name="connsiteX60" fmla="*/ 31024 w 558430"/>
                <a:gd name="connsiteY60" fmla="*/ 0 h 3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58430" h="392678">
                  <a:moveTo>
                    <a:pt x="449927" y="167891"/>
                  </a:moveTo>
                  <a:cubicBezTo>
                    <a:pt x="447344" y="173054"/>
                    <a:pt x="444760" y="175636"/>
                    <a:pt x="444760" y="178218"/>
                  </a:cubicBezTo>
                  <a:lnTo>
                    <a:pt x="431843" y="204034"/>
                  </a:lnTo>
                  <a:lnTo>
                    <a:pt x="452510" y="204034"/>
                  </a:lnTo>
                  <a:lnTo>
                    <a:pt x="449927" y="178218"/>
                  </a:lnTo>
                  <a:cubicBezTo>
                    <a:pt x="449927" y="175636"/>
                    <a:pt x="449927" y="170473"/>
                    <a:pt x="449927" y="167891"/>
                  </a:cubicBezTo>
                  <a:close/>
                  <a:moveTo>
                    <a:pt x="434427" y="124004"/>
                  </a:moveTo>
                  <a:lnTo>
                    <a:pt x="478344" y="124004"/>
                  </a:lnTo>
                  <a:lnTo>
                    <a:pt x="496428" y="271155"/>
                  </a:lnTo>
                  <a:lnTo>
                    <a:pt x="457677" y="271155"/>
                  </a:lnTo>
                  <a:lnTo>
                    <a:pt x="452510" y="235013"/>
                  </a:lnTo>
                  <a:lnTo>
                    <a:pt x="421510" y="235013"/>
                  </a:lnTo>
                  <a:lnTo>
                    <a:pt x="403426" y="271155"/>
                  </a:lnTo>
                  <a:lnTo>
                    <a:pt x="362091" y="271155"/>
                  </a:lnTo>
                  <a:close/>
                  <a:moveTo>
                    <a:pt x="232747" y="124004"/>
                  </a:moveTo>
                  <a:lnTo>
                    <a:pt x="269088" y="124004"/>
                  </a:lnTo>
                  <a:lnTo>
                    <a:pt x="243130" y="271155"/>
                  </a:lnTo>
                  <a:lnTo>
                    <a:pt x="204193" y="271155"/>
                  </a:lnTo>
                  <a:close/>
                  <a:moveTo>
                    <a:pt x="51668" y="124004"/>
                  </a:moveTo>
                  <a:lnTo>
                    <a:pt x="116336" y="124004"/>
                  </a:lnTo>
                  <a:lnTo>
                    <a:pt x="124097" y="193707"/>
                  </a:lnTo>
                  <a:cubicBezTo>
                    <a:pt x="124097" y="201452"/>
                    <a:pt x="124097" y="209197"/>
                    <a:pt x="126683" y="216941"/>
                  </a:cubicBezTo>
                  <a:cubicBezTo>
                    <a:pt x="129270" y="209197"/>
                    <a:pt x="131857" y="201452"/>
                    <a:pt x="137030" y="191126"/>
                  </a:cubicBezTo>
                  <a:lnTo>
                    <a:pt x="170658" y="124004"/>
                  </a:lnTo>
                  <a:lnTo>
                    <a:pt x="212046" y="124004"/>
                  </a:lnTo>
                  <a:lnTo>
                    <a:pt x="137030" y="271155"/>
                  </a:lnTo>
                  <a:lnTo>
                    <a:pt x="95642" y="271155"/>
                  </a:lnTo>
                  <a:lnTo>
                    <a:pt x="80122" y="152402"/>
                  </a:lnTo>
                  <a:lnTo>
                    <a:pt x="118923" y="175636"/>
                  </a:lnTo>
                  <a:close/>
                  <a:moveTo>
                    <a:pt x="338667" y="121524"/>
                  </a:moveTo>
                  <a:cubicBezTo>
                    <a:pt x="351573" y="121524"/>
                    <a:pt x="364479" y="124104"/>
                    <a:pt x="372222" y="129264"/>
                  </a:cubicBezTo>
                  <a:lnTo>
                    <a:pt x="377384" y="129264"/>
                  </a:lnTo>
                  <a:lnTo>
                    <a:pt x="364479" y="162802"/>
                  </a:lnTo>
                  <a:lnTo>
                    <a:pt x="359316" y="160222"/>
                  </a:lnTo>
                  <a:cubicBezTo>
                    <a:pt x="359316" y="160222"/>
                    <a:pt x="348992" y="155062"/>
                    <a:pt x="336086" y="155062"/>
                  </a:cubicBezTo>
                  <a:cubicBezTo>
                    <a:pt x="325762" y="155062"/>
                    <a:pt x="320599" y="160222"/>
                    <a:pt x="320599" y="165381"/>
                  </a:cubicBezTo>
                  <a:cubicBezTo>
                    <a:pt x="320599" y="170541"/>
                    <a:pt x="325762" y="175701"/>
                    <a:pt x="336086" y="180860"/>
                  </a:cubicBezTo>
                  <a:cubicBezTo>
                    <a:pt x="356735" y="191180"/>
                    <a:pt x="367060" y="204079"/>
                    <a:pt x="367060" y="222138"/>
                  </a:cubicBezTo>
                  <a:cubicBezTo>
                    <a:pt x="367060" y="250516"/>
                    <a:pt x="343829" y="271155"/>
                    <a:pt x="307694" y="271155"/>
                  </a:cubicBezTo>
                  <a:cubicBezTo>
                    <a:pt x="289626" y="271155"/>
                    <a:pt x="274139" y="268575"/>
                    <a:pt x="263815" y="260836"/>
                  </a:cubicBezTo>
                  <a:lnTo>
                    <a:pt x="261234" y="258256"/>
                  </a:lnTo>
                  <a:lnTo>
                    <a:pt x="274139" y="227298"/>
                  </a:lnTo>
                  <a:lnTo>
                    <a:pt x="279302" y="229878"/>
                  </a:lnTo>
                  <a:cubicBezTo>
                    <a:pt x="287045" y="235037"/>
                    <a:pt x="299950" y="237617"/>
                    <a:pt x="310275" y="237617"/>
                  </a:cubicBezTo>
                  <a:cubicBezTo>
                    <a:pt x="318018" y="237617"/>
                    <a:pt x="325762" y="235037"/>
                    <a:pt x="325762" y="227298"/>
                  </a:cubicBezTo>
                  <a:cubicBezTo>
                    <a:pt x="325762" y="222138"/>
                    <a:pt x="323180" y="216978"/>
                    <a:pt x="310275" y="211819"/>
                  </a:cubicBezTo>
                  <a:cubicBezTo>
                    <a:pt x="297369" y="201499"/>
                    <a:pt x="279302" y="191180"/>
                    <a:pt x="279302" y="170541"/>
                  </a:cubicBezTo>
                  <a:cubicBezTo>
                    <a:pt x="279302" y="142163"/>
                    <a:pt x="305113" y="121524"/>
                    <a:pt x="338667" y="121524"/>
                  </a:cubicBezTo>
                  <a:close/>
                  <a:moveTo>
                    <a:pt x="31024" y="33584"/>
                  </a:moveTo>
                  <a:lnTo>
                    <a:pt x="33609" y="359094"/>
                  </a:lnTo>
                  <a:lnTo>
                    <a:pt x="524821" y="359094"/>
                  </a:lnTo>
                  <a:lnTo>
                    <a:pt x="524821" y="33584"/>
                  </a:lnTo>
                  <a:close/>
                  <a:moveTo>
                    <a:pt x="31024" y="0"/>
                  </a:moveTo>
                  <a:lnTo>
                    <a:pt x="527406" y="0"/>
                  </a:lnTo>
                  <a:cubicBezTo>
                    <a:pt x="545504" y="0"/>
                    <a:pt x="558430" y="15500"/>
                    <a:pt x="558430" y="33584"/>
                  </a:cubicBezTo>
                  <a:lnTo>
                    <a:pt x="558430" y="359094"/>
                  </a:lnTo>
                  <a:cubicBezTo>
                    <a:pt x="558430" y="377178"/>
                    <a:pt x="545504" y="392678"/>
                    <a:pt x="527406" y="392678"/>
                  </a:cubicBezTo>
                  <a:lnTo>
                    <a:pt x="31024" y="392678"/>
                  </a:lnTo>
                  <a:cubicBezTo>
                    <a:pt x="15512" y="392678"/>
                    <a:pt x="0" y="377178"/>
                    <a:pt x="0" y="359094"/>
                  </a:cubicBezTo>
                  <a:lnTo>
                    <a:pt x="0" y="33584"/>
                  </a:lnTo>
                  <a:cubicBezTo>
                    <a:pt x="0" y="15500"/>
                    <a:pt x="15512" y="0"/>
                    <a:pt x="310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solidFill>
                  <a:schemeClr val="tx1"/>
                </a:solidFill>
                <a:latin typeface="Agency FB" panose="020B0503020202020204" pitchFamily="34" charset="0"/>
              </a:endParaRPr>
            </a:p>
          </p:txBody>
        </p:sp>
        <p:sp>
          <p:nvSpPr>
            <p:cNvPr id="41" name="文本框 40"/>
            <p:cNvSpPr txBox="1"/>
            <p:nvPr/>
          </p:nvSpPr>
          <p:spPr>
            <a:xfrm>
              <a:off x="1613127" y="5182263"/>
              <a:ext cx="2133781" cy="307777"/>
            </a:xfrm>
            <a:prstGeom prst="rect">
              <a:avLst/>
            </a:prstGeom>
            <a:noFill/>
          </p:spPr>
          <p:txBody>
            <a:bodyPr wrap="square" rtlCol="0">
              <a:spAutoFit/>
              <a:scene3d>
                <a:camera prst="orthographicFront"/>
                <a:lightRig rig="threePt" dir="t"/>
              </a:scene3d>
              <a:sp3d contourW="12700"/>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添加标题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矩形 49"/>
            <p:cNvSpPr/>
            <p:nvPr/>
          </p:nvSpPr>
          <p:spPr>
            <a:xfrm>
              <a:off x="7652395" y="1582846"/>
              <a:ext cx="3397619" cy="613694"/>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用户可以在投影仪或者计算机上进行演示，也可以将演示文稿打印出打印出来印出来制作成胶片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7652395" y="2725284"/>
              <a:ext cx="3397619" cy="613694"/>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用户可以在投影仪或者计算机上进行演示，也可以将演示文稿打印出打印出来印出来制作成胶片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7652395" y="3867722"/>
              <a:ext cx="3397619" cy="613694"/>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用户可以在投影仪或者计算机上进行演示，也可以将演示文稿打印出打印出来印出来制作成胶片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7652395" y="5010160"/>
              <a:ext cx="3397619" cy="613694"/>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用户可以在投影仪或者计算机上进行演示，也可以将演示文稿打印出打印出来印出来制作成胶片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fallOver"/>
      </p:transition>
    </mc:Choice>
    <mc:Fallback>
      <p:transition spd="slow"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组合 22"/>
          <p:cNvGrpSpPr/>
          <p:nvPr/>
        </p:nvGrpSpPr>
        <p:grpSpPr>
          <a:xfrm>
            <a:off x="-209655" y="-45720"/>
            <a:ext cx="12608234" cy="6948930"/>
            <a:chOff x="-209655" y="-45720"/>
            <a:chExt cx="12608234" cy="6948930"/>
          </a:xfrm>
        </p:grpSpPr>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sp>
          <p:nvSpPr>
            <p:cNvPr id="25" name="矩形 24"/>
            <p:cNvSpPr/>
            <p:nvPr/>
          </p:nvSpPr>
          <p:spPr>
            <a:xfrm>
              <a:off x="283029" y="228600"/>
              <a:ext cx="11625943"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a:off x="-209655" y="-45720"/>
              <a:ext cx="2036106" cy="1341991"/>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flipH="1" flipV="1">
              <a:off x="10362473" y="5561219"/>
              <a:ext cx="2036106" cy="1341991"/>
            </a:xfrm>
            <a:prstGeom prst="rect">
              <a:avLst/>
            </a:prstGeom>
          </p:spPr>
        </p:pic>
      </p:grpSp>
      <p:sp>
        <p:nvSpPr>
          <p:cNvPr id="12" name="ïS1iḍê"/>
          <p:cNvSpPr/>
          <p:nvPr/>
        </p:nvSpPr>
        <p:spPr bwMode="auto">
          <a:xfrm flipH="1">
            <a:off x="1907363" y="4149824"/>
            <a:ext cx="2033357" cy="1342014"/>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rgbClr val="79C1BD"/>
          </a:solidFill>
          <a:ln w="38100">
            <a:noFill/>
          </a:ln>
        </p:spPr>
        <p:txBody>
          <a:bodyPr anchor="ctr">
            <a:normAutofit/>
          </a:bodyPr>
          <a:lstStyle/>
          <a:p>
            <a:pPr algn="ctr" defTabSz="457200"/>
            <a:endParaRPr sz="2400">
              <a:latin typeface="Agency FB" panose="020B0503020202020204" pitchFamily="34" charset="0"/>
            </a:endParaRPr>
          </a:p>
        </p:txBody>
      </p:sp>
      <p:sp>
        <p:nvSpPr>
          <p:cNvPr id="13" name="îs1îḍê"/>
          <p:cNvSpPr/>
          <p:nvPr/>
        </p:nvSpPr>
        <p:spPr bwMode="auto">
          <a:xfrm>
            <a:off x="1030988" y="3576418"/>
            <a:ext cx="2918366" cy="1920503"/>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blipFill>
            <a:blip r:embed="rId3"/>
            <a:stretch>
              <a:fillRect/>
            </a:stretch>
          </a:blipFill>
          <a:ln w="38100">
            <a:noFill/>
          </a:ln>
        </p:spPr>
        <p:txBody>
          <a:bodyPr anchor="ctr">
            <a:normAutofit/>
          </a:bodyPr>
          <a:lstStyle/>
          <a:p>
            <a:pPr algn="r" defTabSz="457200"/>
            <a:endParaRPr>
              <a:solidFill>
                <a:schemeClr val="bg1"/>
              </a:solidFill>
              <a:latin typeface="Agency FB" panose="020B0503020202020204" pitchFamily="34" charset="0"/>
            </a:endParaRPr>
          </a:p>
        </p:txBody>
      </p:sp>
      <p:sp>
        <p:nvSpPr>
          <p:cNvPr id="14" name="ïS1îḓé"/>
          <p:cNvSpPr/>
          <p:nvPr/>
        </p:nvSpPr>
        <p:spPr bwMode="auto">
          <a:xfrm>
            <a:off x="1260426" y="4670216"/>
            <a:ext cx="2418678" cy="3904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none" lIns="0" tIns="0" rIns="0" bIns="0" anchor="ctr">
            <a:normAutofit/>
            <a:scene3d>
              <a:camera prst="orthographicFront"/>
              <a:lightRig rig="threePt" dir="t"/>
            </a:scene3d>
            <a:sp3d contourW="12700"/>
          </a:bodyPr>
          <a:lstStyle/>
          <a:p>
            <a:pPr defTabSz="584200">
              <a:defRPr/>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标题文本预设</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iSḷiḋé"/>
          <p:cNvSpPr/>
          <p:nvPr/>
        </p:nvSpPr>
        <p:spPr bwMode="auto">
          <a:xfrm flipH="1">
            <a:off x="5513361" y="4149824"/>
            <a:ext cx="2033357" cy="1342014"/>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rgbClr val="79C1BD"/>
          </a:solidFill>
          <a:ln w="38100">
            <a:noFill/>
          </a:ln>
        </p:spPr>
        <p:txBody>
          <a:bodyPr anchor="ctr">
            <a:normAutofit/>
          </a:bodyPr>
          <a:lstStyle/>
          <a:p>
            <a:pPr algn="ctr" defTabSz="457200"/>
            <a:endParaRPr sz="2400" dirty="0">
              <a:latin typeface="Agency FB" panose="020B0503020202020204" pitchFamily="34" charset="0"/>
            </a:endParaRPr>
          </a:p>
        </p:txBody>
      </p:sp>
      <p:sp>
        <p:nvSpPr>
          <p:cNvPr id="21" name="ïsļíḓê"/>
          <p:cNvSpPr/>
          <p:nvPr/>
        </p:nvSpPr>
        <p:spPr bwMode="auto">
          <a:xfrm>
            <a:off x="4645618" y="3576418"/>
            <a:ext cx="2909733" cy="1920503"/>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blipFill>
            <a:blip r:embed="rId3"/>
            <a:stretch>
              <a:fillRect/>
            </a:stretch>
          </a:blipFill>
          <a:ln w="38100">
            <a:noFill/>
          </a:ln>
        </p:spPr>
        <p:txBody>
          <a:bodyPr anchor="ctr">
            <a:normAutofit/>
          </a:bodyPr>
          <a:lstStyle/>
          <a:p>
            <a:pPr algn="r" defTabSz="457200"/>
            <a:endParaRPr dirty="0">
              <a:solidFill>
                <a:schemeClr val="bg1"/>
              </a:solidFill>
              <a:latin typeface="Agency FB" panose="020B0503020202020204" pitchFamily="34" charset="0"/>
            </a:endParaRPr>
          </a:p>
        </p:txBody>
      </p:sp>
      <p:sp>
        <p:nvSpPr>
          <p:cNvPr id="22" name="ïslíḋè"/>
          <p:cNvSpPr/>
          <p:nvPr/>
        </p:nvSpPr>
        <p:spPr bwMode="auto">
          <a:xfrm>
            <a:off x="4896923" y="4670216"/>
            <a:ext cx="2412579" cy="3904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none" lIns="0" tIns="0" rIns="0" bIns="0" anchor="ctr">
            <a:normAutofit/>
            <a:scene3d>
              <a:camera prst="orthographicFront"/>
              <a:lightRig rig="threePt" dir="t"/>
            </a:scene3d>
            <a:sp3d contourW="12700"/>
          </a:bodyPr>
          <a:lstStyle/>
          <a:p>
            <a:pPr defTabSz="584200">
              <a:defRPr/>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标题文本预设</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íṣḷíḓé"/>
          <p:cNvSpPr/>
          <p:nvPr/>
        </p:nvSpPr>
        <p:spPr bwMode="auto">
          <a:xfrm flipH="1">
            <a:off x="9119353" y="4147791"/>
            <a:ext cx="2033357" cy="1342014"/>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rgbClr val="79C1BD"/>
          </a:solidFill>
          <a:ln w="38100">
            <a:noFill/>
          </a:ln>
        </p:spPr>
        <p:txBody>
          <a:bodyPr anchor="ctr">
            <a:normAutofit/>
          </a:bodyPr>
          <a:lstStyle/>
          <a:p>
            <a:pPr algn="ctr" defTabSz="457200"/>
            <a:endParaRPr sz="2400">
              <a:latin typeface="Agency FB" panose="020B0503020202020204" pitchFamily="34" charset="0"/>
            </a:endParaRPr>
          </a:p>
        </p:txBody>
      </p:sp>
      <p:sp>
        <p:nvSpPr>
          <p:cNvPr id="29" name="iṩliḍê"/>
          <p:cNvSpPr/>
          <p:nvPr/>
        </p:nvSpPr>
        <p:spPr bwMode="auto">
          <a:xfrm>
            <a:off x="8251611" y="3578452"/>
            <a:ext cx="2909733" cy="1920503"/>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blipFill>
            <a:blip r:embed="rId3"/>
            <a:stretch>
              <a:fillRect/>
            </a:stretch>
          </a:blipFill>
          <a:ln w="38100">
            <a:noFill/>
          </a:ln>
        </p:spPr>
        <p:txBody>
          <a:bodyPr anchor="ctr">
            <a:normAutofit/>
          </a:bodyPr>
          <a:lstStyle/>
          <a:p>
            <a:pPr algn="r" defTabSz="457200"/>
            <a:endParaRPr>
              <a:solidFill>
                <a:schemeClr val="bg1"/>
              </a:solidFill>
              <a:latin typeface="Agency FB" panose="020B0503020202020204" pitchFamily="34" charset="0"/>
            </a:endParaRPr>
          </a:p>
        </p:txBody>
      </p:sp>
      <p:sp>
        <p:nvSpPr>
          <p:cNvPr id="30" name="iṧḻídê"/>
          <p:cNvSpPr/>
          <p:nvPr/>
        </p:nvSpPr>
        <p:spPr bwMode="auto">
          <a:xfrm>
            <a:off x="8455134" y="4670216"/>
            <a:ext cx="2669798" cy="3904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none" lIns="0" tIns="0" rIns="0" bIns="0" anchor="ctr">
            <a:normAutofit/>
            <a:scene3d>
              <a:camera prst="orthographicFront"/>
              <a:lightRig rig="threePt" dir="t"/>
            </a:scene3d>
            <a:sp3d contourW="12700"/>
          </a:bodyPr>
          <a:lstStyle/>
          <a:p>
            <a:pPr defTabSz="584200">
              <a:defRPr/>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标题文本预设</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ïṧļîdê"/>
          <p:cNvSpPr/>
          <p:nvPr/>
        </p:nvSpPr>
        <p:spPr bwMode="auto">
          <a:xfrm>
            <a:off x="1030657" y="1361078"/>
            <a:ext cx="2909733" cy="4135844"/>
          </a:xfrm>
          <a:custGeom>
            <a:avLst/>
            <a:gdLst>
              <a:gd name="T0" fmla="*/ 2271713 w 21600"/>
              <a:gd name="T1" fmla="*/ 3620294 h 21600"/>
              <a:gd name="T2" fmla="*/ 2271713 w 21600"/>
              <a:gd name="T3" fmla="*/ 3620294 h 21600"/>
              <a:gd name="T4" fmla="*/ 2271713 w 21600"/>
              <a:gd name="T5" fmla="*/ 3620294 h 21600"/>
              <a:gd name="T6" fmla="*/ 2271713 w 21600"/>
              <a:gd name="T7" fmla="*/ 3620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noFill/>
          <a:ln w="12700" cap="flat" cmpd="sng">
            <a:solidFill>
              <a:srgbClr val="9BBBBE"/>
            </a:solidFill>
            <a:prstDash val="solid"/>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dirty="0"/>
          </a:p>
        </p:txBody>
      </p:sp>
      <p:sp>
        <p:nvSpPr>
          <p:cNvPr id="19" name="íşľiďè"/>
          <p:cNvSpPr/>
          <p:nvPr/>
        </p:nvSpPr>
        <p:spPr bwMode="auto">
          <a:xfrm>
            <a:off x="4636653" y="1361078"/>
            <a:ext cx="2909733" cy="4135844"/>
          </a:xfrm>
          <a:custGeom>
            <a:avLst/>
            <a:gdLst>
              <a:gd name="T0" fmla="*/ 2271713 w 21600"/>
              <a:gd name="T1" fmla="*/ 3620294 h 21600"/>
              <a:gd name="T2" fmla="*/ 2271713 w 21600"/>
              <a:gd name="T3" fmla="*/ 3620294 h 21600"/>
              <a:gd name="T4" fmla="*/ 2271713 w 21600"/>
              <a:gd name="T5" fmla="*/ 3620294 h 21600"/>
              <a:gd name="T6" fmla="*/ 2271713 w 21600"/>
              <a:gd name="T7" fmla="*/ 3620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noFill/>
          <a:ln w="12700" cap="flat" cmpd="sng">
            <a:solidFill>
              <a:srgbClr val="9BBBB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dirty="0"/>
          </a:p>
        </p:txBody>
      </p:sp>
      <p:sp>
        <p:nvSpPr>
          <p:cNvPr id="27" name="íşļidè"/>
          <p:cNvSpPr/>
          <p:nvPr/>
        </p:nvSpPr>
        <p:spPr bwMode="auto">
          <a:xfrm>
            <a:off x="8242646" y="1359045"/>
            <a:ext cx="2909733" cy="4135844"/>
          </a:xfrm>
          <a:custGeom>
            <a:avLst/>
            <a:gdLst>
              <a:gd name="T0" fmla="*/ 2271713 w 21600"/>
              <a:gd name="T1" fmla="*/ 3620294 h 21600"/>
              <a:gd name="T2" fmla="*/ 2271713 w 21600"/>
              <a:gd name="T3" fmla="*/ 3620294 h 21600"/>
              <a:gd name="T4" fmla="*/ 2271713 w 21600"/>
              <a:gd name="T5" fmla="*/ 3620294 h 21600"/>
              <a:gd name="T6" fmla="*/ 2271713 w 21600"/>
              <a:gd name="T7" fmla="*/ 3620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noFill/>
          <a:ln w="12700" cap="flat" cmpd="sng">
            <a:solidFill>
              <a:srgbClr val="9BBBBE"/>
            </a:solidFill>
            <a:prstDash val="solid"/>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p>
        </p:txBody>
      </p:sp>
      <p:sp>
        <p:nvSpPr>
          <p:cNvPr id="32" name="矩形 31"/>
          <p:cNvSpPr/>
          <p:nvPr/>
        </p:nvSpPr>
        <p:spPr>
          <a:xfrm>
            <a:off x="1310128" y="1852948"/>
            <a:ext cx="2368976" cy="1144609"/>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4915973" y="1852948"/>
            <a:ext cx="2368976" cy="1144609"/>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8521818" y="1852948"/>
            <a:ext cx="2368976" cy="1144609"/>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fallOver"/>
      </p:transition>
    </mc:Choice>
    <mc:Fallback>
      <p:transition spd="slow"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pic>
        <p:nvPicPr>
          <p:cNvPr id="18" name="图片 17"/>
          <p:cNvPicPr>
            <a:picLocks noChangeAspect="1"/>
          </p:cNvPicPr>
          <p:nvPr/>
        </p:nvPicPr>
        <p:blipFill rotWithShape="1">
          <a:blip r:embed="rId2" cstate="screen"/>
          <a:srcRect l="3075" t="15691" r="14827" b="28320"/>
          <a:stretch>
            <a:fillRect/>
          </a:stretch>
        </p:blipFill>
        <p:spPr>
          <a:xfrm>
            <a:off x="424815" y="464820"/>
            <a:ext cx="11342370" cy="5927725"/>
          </a:xfrm>
          <a:prstGeom prst="rect">
            <a:avLst/>
          </a:prstGeom>
        </p:spPr>
      </p:pic>
      <p:grpSp>
        <p:nvGrpSpPr>
          <p:cNvPr id="11" name="组合 10"/>
          <p:cNvGrpSpPr/>
          <p:nvPr/>
        </p:nvGrpSpPr>
        <p:grpSpPr>
          <a:xfrm>
            <a:off x="1219933" y="1409586"/>
            <a:ext cx="9753604" cy="5448413"/>
            <a:chOff x="1205539" y="2128901"/>
            <a:chExt cx="9753604" cy="3124458"/>
          </a:xfrm>
        </p:grpSpPr>
        <p:pic>
          <p:nvPicPr>
            <p:cNvPr id="17" name="图片 16"/>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7000" contrast="-76000"/>
                      </a14:imgEffect>
                    </a14:imgLayer>
                  </a14:imgProps>
                </a:ext>
              </a:extLst>
            </a:blip>
            <a:srcRect/>
            <a:stretch>
              <a:fillRect/>
            </a:stretch>
          </p:blipFill>
          <p:spPr>
            <a:xfrm rot="5400000" flipH="1">
              <a:off x="5613173" y="-92610"/>
              <a:ext cx="938337" cy="9753602"/>
            </a:xfrm>
            <a:prstGeom prst="rect">
              <a:avLst/>
            </a:prstGeom>
          </p:spPr>
        </p:pic>
        <p:sp>
          <p:nvSpPr>
            <p:cNvPr id="19" name="矩形 18"/>
            <p:cNvSpPr/>
            <p:nvPr/>
          </p:nvSpPr>
          <p:spPr>
            <a:xfrm>
              <a:off x="1205539" y="2128901"/>
              <a:ext cx="9753604" cy="2410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1747983" y="2167160"/>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01</a:t>
            </a:r>
            <a:endParaRPr lang="zh-CN" altLang="en-US" sz="4220" dirty="0">
              <a:solidFill>
                <a:srgbClr val="9CD7D3"/>
              </a:solidFill>
              <a:latin typeface="Century Gothic" panose="020B0502020202020204" pitchFamily="34" charset="0"/>
            </a:endParaRPr>
          </a:p>
        </p:txBody>
      </p:sp>
      <p:sp>
        <p:nvSpPr>
          <p:cNvPr id="26" name="文本框 25"/>
          <p:cNvSpPr txBox="1"/>
          <p:nvPr/>
        </p:nvSpPr>
        <p:spPr>
          <a:xfrm>
            <a:off x="2481077" y="2224982"/>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7" name="文本框 26"/>
          <p:cNvSpPr txBox="1"/>
          <p:nvPr/>
        </p:nvSpPr>
        <p:spPr>
          <a:xfrm>
            <a:off x="2517656" y="2627184"/>
            <a:ext cx="2620895"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28" name="文本框 27"/>
          <p:cNvSpPr txBox="1"/>
          <p:nvPr/>
        </p:nvSpPr>
        <p:spPr>
          <a:xfrm>
            <a:off x="2501417" y="4041409"/>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9" name="文本框 28"/>
          <p:cNvSpPr txBox="1"/>
          <p:nvPr/>
        </p:nvSpPr>
        <p:spPr>
          <a:xfrm>
            <a:off x="1747984" y="4012413"/>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03</a:t>
            </a:r>
            <a:endParaRPr lang="zh-CN" altLang="en-US" sz="4220" dirty="0">
              <a:solidFill>
                <a:srgbClr val="9CD7D3"/>
              </a:solidFill>
              <a:latin typeface="Century Gothic" panose="020B0502020202020204" pitchFamily="34" charset="0"/>
            </a:endParaRPr>
          </a:p>
        </p:txBody>
      </p:sp>
      <p:sp>
        <p:nvSpPr>
          <p:cNvPr id="30" name="文本框 29"/>
          <p:cNvSpPr txBox="1"/>
          <p:nvPr/>
        </p:nvSpPr>
        <p:spPr>
          <a:xfrm>
            <a:off x="2517656" y="4472438"/>
            <a:ext cx="2620894"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31" name="文本框 30"/>
          <p:cNvSpPr txBox="1"/>
          <p:nvPr/>
        </p:nvSpPr>
        <p:spPr>
          <a:xfrm>
            <a:off x="7838772" y="2224981"/>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2" name="文本框 31"/>
          <p:cNvSpPr txBox="1"/>
          <p:nvPr/>
        </p:nvSpPr>
        <p:spPr>
          <a:xfrm>
            <a:off x="7097441" y="2167160"/>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02</a:t>
            </a:r>
            <a:endParaRPr lang="zh-CN" altLang="en-US" sz="4220" dirty="0">
              <a:solidFill>
                <a:srgbClr val="9CD7D3"/>
              </a:solidFill>
              <a:latin typeface="Century Gothic" panose="020B0502020202020204" pitchFamily="34" charset="0"/>
            </a:endParaRPr>
          </a:p>
        </p:txBody>
      </p:sp>
      <p:sp>
        <p:nvSpPr>
          <p:cNvPr id="33" name="文本框 32"/>
          <p:cNvSpPr txBox="1"/>
          <p:nvPr/>
        </p:nvSpPr>
        <p:spPr>
          <a:xfrm>
            <a:off x="7867115" y="2627184"/>
            <a:ext cx="2576902"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34" name="文本框 33"/>
          <p:cNvSpPr txBox="1"/>
          <p:nvPr/>
        </p:nvSpPr>
        <p:spPr>
          <a:xfrm>
            <a:off x="7850018" y="4041410"/>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5" name="文本框 34"/>
          <p:cNvSpPr txBox="1"/>
          <p:nvPr/>
        </p:nvSpPr>
        <p:spPr>
          <a:xfrm>
            <a:off x="7097441" y="4012413"/>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04</a:t>
            </a:r>
            <a:endParaRPr lang="zh-CN" altLang="en-US" sz="4220" dirty="0">
              <a:solidFill>
                <a:srgbClr val="9CD7D3"/>
              </a:solidFill>
              <a:latin typeface="Century Gothic" panose="020B0502020202020204" pitchFamily="34" charset="0"/>
            </a:endParaRPr>
          </a:p>
        </p:txBody>
      </p:sp>
      <p:sp>
        <p:nvSpPr>
          <p:cNvPr id="36" name="文本框 35"/>
          <p:cNvSpPr txBox="1"/>
          <p:nvPr/>
        </p:nvSpPr>
        <p:spPr>
          <a:xfrm>
            <a:off x="7867115" y="4472438"/>
            <a:ext cx="2576902"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pic>
        <p:nvPicPr>
          <p:cNvPr id="37" name="图片 36"/>
          <p:cNvPicPr>
            <a:picLocks noChangeAspect="1"/>
          </p:cNvPicPr>
          <p:nvPr/>
        </p:nvPicPr>
        <p:blipFill rotWithShape="1">
          <a:blip r:embed="rId5">
            <a:extLst>
              <a:ext uri="{28A0092B-C50C-407E-A947-70E740481C1C}">
                <a14:useLocalDpi xmlns:a14="http://schemas.microsoft.com/office/drawing/2010/main" val="0"/>
              </a:ext>
            </a:extLst>
          </a:blip>
          <a:srcRect l="16982" t="23069" r="46507" b="60211"/>
          <a:stretch>
            <a:fillRect/>
          </a:stretch>
        </p:blipFill>
        <p:spPr>
          <a:xfrm>
            <a:off x="726879" y="1131673"/>
            <a:ext cx="2036106" cy="1341991"/>
          </a:xfrm>
          <a:prstGeom prst="rect">
            <a:avLst/>
          </a:prstGeom>
        </p:spPr>
      </p:pic>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16982" t="23069" r="46507" b="60211"/>
          <a:stretch>
            <a:fillRect/>
          </a:stretch>
        </p:blipFill>
        <p:spPr>
          <a:xfrm flipH="1" flipV="1">
            <a:off x="9429016" y="4553934"/>
            <a:ext cx="2036106" cy="1341991"/>
          </a:xfrm>
          <a:prstGeom prst="rect">
            <a:avLst/>
          </a:prstGeom>
        </p:spPr>
      </p:pic>
    </p:spTree>
  </p:cSld>
  <p:clrMapOvr>
    <a:masterClrMapping/>
  </p:clrMapOvr>
  <p:transition spd="slow" advTm="0">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组合 30"/>
          <p:cNvGrpSpPr/>
          <p:nvPr/>
        </p:nvGrpSpPr>
        <p:grpSpPr>
          <a:xfrm>
            <a:off x="-209655" y="-45720"/>
            <a:ext cx="12608234" cy="6948930"/>
            <a:chOff x="-209655" y="-45720"/>
            <a:chExt cx="12608234" cy="6948930"/>
          </a:xfrm>
        </p:grpSpPr>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sp>
          <p:nvSpPr>
            <p:cNvPr id="40" name="矩形 39"/>
            <p:cNvSpPr/>
            <p:nvPr/>
          </p:nvSpPr>
          <p:spPr>
            <a:xfrm>
              <a:off x="283029" y="228600"/>
              <a:ext cx="11625943"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a:off x="-209655" y="-45720"/>
              <a:ext cx="2036106" cy="1341991"/>
            </a:xfrm>
            <a:prstGeom prst="rect">
              <a:avLst/>
            </a:prstGeom>
          </p:spPr>
        </p:pic>
        <p:pic>
          <p:nvPicPr>
            <p:cNvPr id="44" name="图片 43"/>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flipH="1" flipV="1">
              <a:off x="10362473" y="5561219"/>
              <a:ext cx="2036106" cy="1341991"/>
            </a:xfrm>
            <a:prstGeom prst="rect">
              <a:avLst/>
            </a:prstGeom>
          </p:spPr>
        </p:pic>
      </p:grpSp>
      <p:grpSp>
        <p:nvGrpSpPr>
          <p:cNvPr id="2" name="组合 1"/>
          <p:cNvGrpSpPr/>
          <p:nvPr/>
        </p:nvGrpSpPr>
        <p:grpSpPr>
          <a:xfrm>
            <a:off x="4515295" y="2029011"/>
            <a:ext cx="3161410" cy="3155579"/>
            <a:chOff x="4248740" y="1860918"/>
            <a:chExt cx="3694520" cy="3687706"/>
          </a:xfrm>
          <a:solidFill>
            <a:srgbClr val="1C646C"/>
          </a:solidFill>
        </p:grpSpPr>
        <p:sp>
          <p:nvSpPr>
            <p:cNvPr id="8" name="任意多边形 7"/>
            <p:cNvSpPr/>
            <p:nvPr/>
          </p:nvSpPr>
          <p:spPr>
            <a:xfrm rot="2700000">
              <a:off x="4248740" y="2462362"/>
              <a:ext cx="2107327" cy="904439"/>
            </a:xfrm>
            <a:custGeom>
              <a:avLst/>
              <a:gdLst>
                <a:gd name="connsiteX0" fmla="*/ 2213105 w 2885108"/>
                <a:gd name="connsiteY0" fmla="*/ 0 h 1238253"/>
                <a:gd name="connsiteX1" fmla="*/ 2885108 w 2885108"/>
                <a:gd name="connsiteY1" fmla="*/ 619127 h 1238253"/>
                <a:gd name="connsiteX2" fmla="*/ 2213105 w 2885108"/>
                <a:gd name="connsiteY2" fmla="*/ 1238252 h 1238253"/>
                <a:gd name="connsiteX3" fmla="*/ 2213105 w 2885108"/>
                <a:gd name="connsiteY3" fmla="*/ 1238253 h 1238253"/>
                <a:gd name="connsiteX4" fmla="*/ 0 w 2885108"/>
                <a:gd name="connsiteY4" fmla="*/ 1238253 h 1238253"/>
                <a:gd name="connsiteX5" fmla="*/ 0 w 2885108"/>
                <a:gd name="connsiteY5" fmla="*/ 3 h 1238253"/>
                <a:gd name="connsiteX6" fmla="*/ 2213105 w 2885108"/>
                <a:gd name="connsiteY6" fmla="*/ 3 h 12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08" h="1238253">
                  <a:moveTo>
                    <a:pt x="2213105" y="0"/>
                  </a:moveTo>
                  <a:lnTo>
                    <a:pt x="2885108" y="619127"/>
                  </a:lnTo>
                  <a:lnTo>
                    <a:pt x="2213105" y="1238252"/>
                  </a:lnTo>
                  <a:lnTo>
                    <a:pt x="2213105" y="1238253"/>
                  </a:lnTo>
                  <a:lnTo>
                    <a:pt x="0" y="1238253"/>
                  </a:lnTo>
                  <a:lnTo>
                    <a:pt x="0" y="3"/>
                  </a:lnTo>
                  <a:lnTo>
                    <a:pt x="2213105" y="3"/>
                  </a:lnTo>
                  <a:close/>
                </a:path>
              </a:pathLst>
            </a:custGeom>
            <a:blipFill>
              <a:blip r:embed="rId3"/>
              <a:stretch>
                <a:fillRect/>
              </a:stretch>
            </a:blipFill>
            <a:ln w="12700" cap="flat" cmpd="sng">
              <a:noFill/>
              <a:bevel/>
            </a:ln>
          </p:spPr>
          <p:txBody>
            <a:bodyPr anchor="ctr"/>
            <a:lstStyle/>
            <a:p>
              <a:endParaRPr lang="zh-HK" altLang="en-US" sz="1400">
                <a:solidFill>
                  <a:schemeClr val="bg1"/>
                </a:solidFill>
              </a:endParaRPr>
            </a:p>
          </p:txBody>
        </p:sp>
        <p:sp>
          <p:nvSpPr>
            <p:cNvPr id="9" name="任意多边形 8"/>
            <p:cNvSpPr/>
            <p:nvPr/>
          </p:nvSpPr>
          <p:spPr>
            <a:xfrm rot="18900000" flipH="1">
              <a:off x="5835933" y="2462362"/>
              <a:ext cx="2107327" cy="904439"/>
            </a:xfrm>
            <a:custGeom>
              <a:avLst/>
              <a:gdLst>
                <a:gd name="connsiteX0" fmla="*/ 2213105 w 2885108"/>
                <a:gd name="connsiteY0" fmla="*/ 0 h 1238253"/>
                <a:gd name="connsiteX1" fmla="*/ 2885108 w 2885108"/>
                <a:gd name="connsiteY1" fmla="*/ 619127 h 1238253"/>
                <a:gd name="connsiteX2" fmla="*/ 2213105 w 2885108"/>
                <a:gd name="connsiteY2" fmla="*/ 1238252 h 1238253"/>
                <a:gd name="connsiteX3" fmla="*/ 2213105 w 2885108"/>
                <a:gd name="connsiteY3" fmla="*/ 1238253 h 1238253"/>
                <a:gd name="connsiteX4" fmla="*/ 0 w 2885108"/>
                <a:gd name="connsiteY4" fmla="*/ 1238253 h 1238253"/>
                <a:gd name="connsiteX5" fmla="*/ 0 w 2885108"/>
                <a:gd name="connsiteY5" fmla="*/ 3 h 1238253"/>
                <a:gd name="connsiteX6" fmla="*/ 2213105 w 2885108"/>
                <a:gd name="connsiteY6" fmla="*/ 3 h 12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08" h="1238253">
                  <a:moveTo>
                    <a:pt x="2213105" y="0"/>
                  </a:moveTo>
                  <a:lnTo>
                    <a:pt x="2885108" y="619127"/>
                  </a:lnTo>
                  <a:lnTo>
                    <a:pt x="2213105" y="1238252"/>
                  </a:lnTo>
                  <a:lnTo>
                    <a:pt x="2213105" y="1238253"/>
                  </a:lnTo>
                  <a:lnTo>
                    <a:pt x="0" y="1238253"/>
                  </a:lnTo>
                  <a:lnTo>
                    <a:pt x="0" y="3"/>
                  </a:lnTo>
                  <a:lnTo>
                    <a:pt x="2213105" y="3"/>
                  </a:lnTo>
                  <a:close/>
                </a:path>
              </a:pathLst>
            </a:custGeom>
            <a:blipFill>
              <a:blip r:embed="rId3"/>
              <a:stretch>
                <a:fillRect/>
              </a:stretch>
            </a:blipFill>
            <a:ln w="12700" cap="flat" cmpd="sng">
              <a:noFill/>
              <a:bevel/>
            </a:ln>
          </p:spPr>
          <p:txBody>
            <a:bodyPr anchor="ctr"/>
            <a:lstStyle/>
            <a:p>
              <a:endParaRPr lang="zh-HK" altLang="en-US" sz="1400">
                <a:solidFill>
                  <a:schemeClr val="bg1"/>
                </a:solidFill>
              </a:endParaRPr>
            </a:p>
          </p:txBody>
        </p:sp>
        <p:sp>
          <p:nvSpPr>
            <p:cNvPr id="10" name="任意多边形 9"/>
            <p:cNvSpPr/>
            <p:nvPr/>
          </p:nvSpPr>
          <p:spPr>
            <a:xfrm rot="18900000" flipV="1">
              <a:off x="4248740" y="4042741"/>
              <a:ext cx="2107327" cy="904439"/>
            </a:xfrm>
            <a:custGeom>
              <a:avLst/>
              <a:gdLst>
                <a:gd name="connsiteX0" fmla="*/ 2213105 w 2885108"/>
                <a:gd name="connsiteY0" fmla="*/ 0 h 1238253"/>
                <a:gd name="connsiteX1" fmla="*/ 2885108 w 2885108"/>
                <a:gd name="connsiteY1" fmla="*/ 619127 h 1238253"/>
                <a:gd name="connsiteX2" fmla="*/ 2213105 w 2885108"/>
                <a:gd name="connsiteY2" fmla="*/ 1238252 h 1238253"/>
                <a:gd name="connsiteX3" fmla="*/ 2213105 w 2885108"/>
                <a:gd name="connsiteY3" fmla="*/ 1238253 h 1238253"/>
                <a:gd name="connsiteX4" fmla="*/ 0 w 2885108"/>
                <a:gd name="connsiteY4" fmla="*/ 1238253 h 1238253"/>
                <a:gd name="connsiteX5" fmla="*/ 0 w 2885108"/>
                <a:gd name="connsiteY5" fmla="*/ 3 h 1238253"/>
                <a:gd name="connsiteX6" fmla="*/ 2213105 w 2885108"/>
                <a:gd name="connsiteY6" fmla="*/ 3 h 12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08" h="1238253">
                  <a:moveTo>
                    <a:pt x="2213105" y="0"/>
                  </a:moveTo>
                  <a:lnTo>
                    <a:pt x="2885108" y="619127"/>
                  </a:lnTo>
                  <a:lnTo>
                    <a:pt x="2213105" y="1238252"/>
                  </a:lnTo>
                  <a:lnTo>
                    <a:pt x="2213105" y="1238253"/>
                  </a:lnTo>
                  <a:lnTo>
                    <a:pt x="0" y="1238253"/>
                  </a:lnTo>
                  <a:lnTo>
                    <a:pt x="0" y="3"/>
                  </a:lnTo>
                  <a:lnTo>
                    <a:pt x="2213105" y="3"/>
                  </a:lnTo>
                  <a:close/>
                </a:path>
              </a:pathLst>
            </a:custGeom>
            <a:blipFill>
              <a:blip r:embed="rId3"/>
              <a:stretch>
                <a:fillRect/>
              </a:stretch>
            </a:blipFill>
            <a:ln w="12700" cap="flat" cmpd="sng">
              <a:noFill/>
              <a:bevel/>
            </a:ln>
          </p:spPr>
          <p:txBody>
            <a:bodyPr anchor="ctr"/>
            <a:lstStyle/>
            <a:p>
              <a:endParaRPr lang="zh-HK" altLang="en-US" sz="1400">
                <a:solidFill>
                  <a:schemeClr val="bg1"/>
                </a:solidFill>
              </a:endParaRPr>
            </a:p>
          </p:txBody>
        </p:sp>
        <p:sp>
          <p:nvSpPr>
            <p:cNvPr id="11" name="任意多边形 10"/>
            <p:cNvSpPr/>
            <p:nvPr/>
          </p:nvSpPr>
          <p:spPr>
            <a:xfrm rot="2700000" flipH="1" flipV="1">
              <a:off x="5835933" y="4042741"/>
              <a:ext cx="2107327" cy="904439"/>
            </a:xfrm>
            <a:custGeom>
              <a:avLst/>
              <a:gdLst>
                <a:gd name="connsiteX0" fmla="*/ 2213105 w 2885108"/>
                <a:gd name="connsiteY0" fmla="*/ 0 h 1238253"/>
                <a:gd name="connsiteX1" fmla="*/ 2885108 w 2885108"/>
                <a:gd name="connsiteY1" fmla="*/ 619127 h 1238253"/>
                <a:gd name="connsiteX2" fmla="*/ 2213105 w 2885108"/>
                <a:gd name="connsiteY2" fmla="*/ 1238252 h 1238253"/>
                <a:gd name="connsiteX3" fmla="*/ 2213105 w 2885108"/>
                <a:gd name="connsiteY3" fmla="*/ 1238253 h 1238253"/>
                <a:gd name="connsiteX4" fmla="*/ 0 w 2885108"/>
                <a:gd name="connsiteY4" fmla="*/ 1238253 h 1238253"/>
                <a:gd name="connsiteX5" fmla="*/ 0 w 2885108"/>
                <a:gd name="connsiteY5" fmla="*/ 3 h 1238253"/>
                <a:gd name="connsiteX6" fmla="*/ 2213105 w 2885108"/>
                <a:gd name="connsiteY6" fmla="*/ 3 h 12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08" h="1238253">
                  <a:moveTo>
                    <a:pt x="2213105" y="0"/>
                  </a:moveTo>
                  <a:lnTo>
                    <a:pt x="2885108" y="619127"/>
                  </a:lnTo>
                  <a:lnTo>
                    <a:pt x="2213105" y="1238252"/>
                  </a:lnTo>
                  <a:lnTo>
                    <a:pt x="2213105" y="1238253"/>
                  </a:lnTo>
                  <a:lnTo>
                    <a:pt x="0" y="1238253"/>
                  </a:lnTo>
                  <a:lnTo>
                    <a:pt x="0" y="3"/>
                  </a:lnTo>
                  <a:lnTo>
                    <a:pt x="2213105" y="3"/>
                  </a:lnTo>
                  <a:close/>
                </a:path>
              </a:pathLst>
            </a:custGeom>
            <a:blipFill>
              <a:blip r:embed="rId3"/>
              <a:stretch>
                <a:fillRect/>
              </a:stretch>
            </a:blipFill>
            <a:ln w="12700" cap="flat" cmpd="sng">
              <a:noFill/>
              <a:bevel/>
            </a:ln>
          </p:spPr>
          <p:txBody>
            <a:bodyPr anchor="ctr"/>
            <a:lstStyle/>
            <a:p>
              <a:endParaRPr lang="zh-HK" altLang="en-US" sz="1400">
                <a:solidFill>
                  <a:schemeClr val="bg1"/>
                </a:solidFill>
              </a:endParaRPr>
            </a:p>
          </p:txBody>
        </p:sp>
        <p:sp>
          <p:nvSpPr>
            <p:cNvPr id="16" name="文本框 15"/>
            <p:cNvSpPr txBox="1"/>
            <p:nvPr/>
          </p:nvSpPr>
          <p:spPr>
            <a:xfrm>
              <a:off x="4723738" y="2163540"/>
              <a:ext cx="498268" cy="827257"/>
            </a:xfrm>
            <a:prstGeom prst="rect">
              <a:avLst/>
            </a:prstGeom>
            <a:noFill/>
          </p:spPr>
          <p:txBody>
            <a:bodyPr wrap="square" rtlCol="0">
              <a:spAutoFit/>
            </a:bodyPr>
            <a:lstStyle/>
            <a:p>
              <a:pPr algn="ctr"/>
              <a:r>
                <a:rPr lang="en-US" altLang="zh-HK" sz="4000">
                  <a:solidFill>
                    <a:schemeClr val="bg1"/>
                  </a:solidFill>
                  <a:latin typeface="微软雅黑 Light" panose="020B0502040204020203" pitchFamily="34" charset="-122"/>
                  <a:ea typeface="微软雅黑 Light" panose="020B0502040204020203" pitchFamily="34" charset="-122"/>
                </a:rPr>
                <a:t>1</a:t>
              </a:r>
              <a:endParaRPr lang="zh-HK" altLang="en-US" sz="4000" dirty="0">
                <a:solidFill>
                  <a:schemeClr val="bg1"/>
                </a:solidFill>
                <a:latin typeface="微软雅黑 Light" panose="020B0502040204020203" pitchFamily="34" charset="-122"/>
                <a:ea typeface="微软雅黑 Light" panose="020B0502040204020203" pitchFamily="34" charset="-122"/>
              </a:endParaRPr>
            </a:p>
          </p:txBody>
        </p:sp>
        <p:sp>
          <p:nvSpPr>
            <p:cNvPr id="17" name="文本框 16"/>
            <p:cNvSpPr txBox="1"/>
            <p:nvPr/>
          </p:nvSpPr>
          <p:spPr>
            <a:xfrm>
              <a:off x="7029865" y="2163540"/>
              <a:ext cx="498268" cy="827257"/>
            </a:xfrm>
            <a:prstGeom prst="rect">
              <a:avLst/>
            </a:prstGeom>
            <a:noFill/>
          </p:spPr>
          <p:txBody>
            <a:bodyPr wrap="square" rtlCol="0">
              <a:spAutoFit/>
            </a:bodyPr>
            <a:lstStyle/>
            <a:p>
              <a:pPr algn="ctr"/>
              <a:r>
                <a:rPr lang="en-US" altLang="zh-HK" sz="4000">
                  <a:solidFill>
                    <a:schemeClr val="bg1"/>
                  </a:solidFill>
                  <a:latin typeface="微软雅黑 Light" panose="020B0502040204020203" pitchFamily="34" charset="-122"/>
                  <a:ea typeface="微软雅黑 Light" panose="020B0502040204020203" pitchFamily="34" charset="-122"/>
                </a:rPr>
                <a:t>2</a:t>
              </a:r>
              <a:endParaRPr lang="zh-HK" altLang="en-US" sz="4000" dirty="0">
                <a:solidFill>
                  <a:schemeClr val="bg1"/>
                </a:solidFill>
                <a:latin typeface="微软雅黑 Light" panose="020B0502040204020203" pitchFamily="34" charset="-122"/>
                <a:ea typeface="微软雅黑 Light" panose="020B0502040204020203" pitchFamily="34" charset="-122"/>
              </a:endParaRPr>
            </a:p>
          </p:txBody>
        </p:sp>
        <p:sp>
          <p:nvSpPr>
            <p:cNvPr id="18" name="文本框 17"/>
            <p:cNvSpPr txBox="1"/>
            <p:nvPr/>
          </p:nvSpPr>
          <p:spPr>
            <a:xfrm>
              <a:off x="4723738" y="4576942"/>
              <a:ext cx="498268" cy="827257"/>
            </a:xfrm>
            <a:prstGeom prst="rect">
              <a:avLst/>
            </a:prstGeom>
            <a:noFill/>
          </p:spPr>
          <p:txBody>
            <a:bodyPr wrap="square" rtlCol="0">
              <a:spAutoFit/>
            </a:bodyPr>
            <a:lstStyle/>
            <a:p>
              <a:pPr algn="ctr"/>
              <a:r>
                <a:rPr lang="en-US" altLang="zh-HK" sz="4000">
                  <a:solidFill>
                    <a:schemeClr val="bg1"/>
                  </a:solidFill>
                  <a:latin typeface="微软雅黑 Light" panose="020B0502040204020203" pitchFamily="34" charset="-122"/>
                  <a:ea typeface="微软雅黑 Light" panose="020B0502040204020203" pitchFamily="34" charset="-122"/>
                </a:rPr>
                <a:t>3</a:t>
              </a:r>
              <a:endParaRPr lang="zh-HK" altLang="en-US" sz="4000" dirty="0">
                <a:solidFill>
                  <a:schemeClr val="bg1"/>
                </a:solidFill>
                <a:latin typeface="微软雅黑 Light" panose="020B0502040204020203" pitchFamily="34" charset="-122"/>
                <a:ea typeface="微软雅黑 Light" panose="020B0502040204020203" pitchFamily="34" charset="-122"/>
              </a:endParaRPr>
            </a:p>
          </p:txBody>
        </p:sp>
        <p:sp>
          <p:nvSpPr>
            <p:cNvPr id="19" name="文本框 18"/>
            <p:cNvSpPr txBox="1"/>
            <p:nvPr/>
          </p:nvSpPr>
          <p:spPr>
            <a:xfrm>
              <a:off x="7029865" y="4576942"/>
              <a:ext cx="498268" cy="827257"/>
            </a:xfrm>
            <a:prstGeom prst="rect">
              <a:avLst/>
            </a:prstGeom>
            <a:noFill/>
          </p:spPr>
          <p:txBody>
            <a:bodyPr wrap="square" rtlCol="0">
              <a:spAutoFit/>
            </a:bodyPr>
            <a:lstStyle/>
            <a:p>
              <a:pPr algn="ctr"/>
              <a:r>
                <a:rPr lang="en-US" altLang="zh-HK" sz="4000">
                  <a:solidFill>
                    <a:schemeClr val="bg1"/>
                  </a:solidFill>
                  <a:latin typeface="微软雅黑 Light" panose="020B0502040204020203" pitchFamily="34" charset="-122"/>
                  <a:ea typeface="微软雅黑 Light" panose="020B0502040204020203" pitchFamily="34" charset="-122"/>
                </a:rPr>
                <a:t>4</a:t>
              </a:r>
              <a:endParaRPr lang="zh-HK" altLang="en-US" sz="4000" dirty="0">
                <a:solidFill>
                  <a:schemeClr val="bg1"/>
                </a:solidFill>
                <a:latin typeface="微软雅黑 Light" panose="020B0502040204020203" pitchFamily="34" charset="-122"/>
                <a:ea typeface="微软雅黑 Light" panose="020B0502040204020203" pitchFamily="34" charset="-122"/>
              </a:endParaRPr>
            </a:p>
          </p:txBody>
        </p:sp>
      </p:grpSp>
      <p:grpSp>
        <p:nvGrpSpPr>
          <p:cNvPr id="4" name="组合 3"/>
          <p:cNvGrpSpPr/>
          <p:nvPr/>
        </p:nvGrpSpPr>
        <p:grpSpPr>
          <a:xfrm>
            <a:off x="1133457" y="1404833"/>
            <a:ext cx="9925087" cy="4048335"/>
            <a:chOff x="1130718" y="1865189"/>
            <a:chExt cx="9925087" cy="4048335"/>
          </a:xfrm>
        </p:grpSpPr>
        <p:grpSp>
          <p:nvGrpSpPr>
            <p:cNvPr id="3" name="组合 2"/>
            <p:cNvGrpSpPr/>
            <p:nvPr/>
          </p:nvGrpSpPr>
          <p:grpSpPr>
            <a:xfrm>
              <a:off x="1130718" y="1865189"/>
              <a:ext cx="2368976" cy="4048335"/>
              <a:chOff x="1130718" y="1852489"/>
              <a:chExt cx="2368976" cy="4048335"/>
            </a:xfrm>
          </p:grpSpPr>
          <p:sp>
            <p:nvSpPr>
              <p:cNvPr id="38" name="矩形 37"/>
              <p:cNvSpPr/>
              <p:nvPr/>
            </p:nvSpPr>
            <p:spPr>
              <a:xfrm>
                <a:off x="1130718" y="1852489"/>
                <a:ext cx="236897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1130718" y="4756215"/>
                <a:ext cx="236897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8686829" y="1865189"/>
              <a:ext cx="2368976" cy="4048335"/>
              <a:chOff x="1130718" y="1852489"/>
              <a:chExt cx="2368976" cy="4048335"/>
            </a:xfrm>
          </p:grpSpPr>
          <p:sp>
            <p:nvSpPr>
              <p:cNvPr id="47" name="矩形 46"/>
              <p:cNvSpPr/>
              <p:nvPr/>
            </p:nvSpPr>
            <p:spPr>
              <a:xfrm>
                <a:off x="1130718" y="1852489"/>
                <a:ext cx="236897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1130718" y="4756215"/>
                <a:ext cx="236897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1000">
        <p15:prstTrans prst="curtains"/>
      </p:transition>
    </mc:Choice>
    <mc:Fallback>
      <p:transition spd="slow"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组合 22"/>
          <p:cNvGrpSpPr/>
          <p:nvPr/>
        </p:nvGrpSpPr>
        <p:grpSpPr>
          <a:xfrm>
            <a:off x="-209655" y="-45720"/>
            <a:ext cx="12608234" cy="6948930"/>
            <a:chOff x="-209655" y="-45720"/>
            <a:chExt cx="12608234" cy="6948930"/>
          </a:xfrm>
        </p:grpSpPr>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sp>
          <p:nvSpPr>
            <p:cNvPr id="25" name="矩形 24"/>
            <p:cNvSpPr/>
            <p:nvPr/>
          </p:nvSpPr>
          <p:spPr>
            <a:xfrm>
              <a:off x="283029" y="228600"/>
              <a:ext cx="11625943"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rotWithShape="1">
            <a:blip r:embed="rId6">
              <a:extLst>
                <a:ext uri="{28A0092B-C50C-407E-A947-70E740481C1C}">
                  <a14:useLocalDpi xmlns:a14="http://schemas.microsoft.com/office/drawing/2010/main" val="0"/>
                </a:ext>
              </a:extLst>
            </a:blip>
            <a:srcRect l="16982" t="23069" r="46507" b="60211"/>
            <a:stretch>
              <a:fillRect/>
            </a:stretch>
          </p:blipFill>
          <p:spPr>
            <a:xfrm>
              <a:off x="-209655" y="-45720"/>
              <a:ext cx="2036106" cy="1341991"/>
            </a:xfrm>
            <a:prstGeom prst="rect">
              <a:avLst/>
            </a:prstGeom>
          </p:spPr>
        </p:pic>
        <p:pic>
          <p:nvPicPr>
            <p:cNvPr id="27" name="图片 26"/>
            <p:cNvPicPr>
              <a:picLocks noChangeAspect="1"/>
            </p:cNvPicPr>
            <p:nvPr/>
          </p:nvPicPr>
          <p:blipFill rotWithShape="1">
            <a:blip r:embed="rId6">
              <a:extLst>
                <a:ext uri="{28A0092B-C50C-407E-A947-70E740481C1C}">
                  <a14:useLocalDpi xmlns:a14="http://schemas.microsoft.com/office/drawing/2010/main" val="0"/>
                </a:ext>
              </a:extLst>
            </a:blip>
            <a:srcRect l="16982" t="23069" r="46507" b="60211"/>
            <a:stretch>
              <a:fillRect/>
            </a:stretch>
          </p:blipFill>
          <p:spPr>
            <a:xfrm flipH="1" flipV="1">
              <a:off x="10362473" y="5561219"/>
              <a:ext cx="2036106" cy="1341991"/>
            </a:xfrm>
            <a:prstGeom prst="rect">
              <a:avLst/>
            </a:prstGeom>
          </p:spPr>
        </p:pic>
      </p:grpSp>
      <p:sp>
        <p:nvSpPr>
          <p:cNvPr id="96" name="Rounded Rectangle 95"/>
          <p:cNvSpPr/>
          <p:nvPr/>
        </p:nvSpPr>
        <p:spPr bwMode="auto">
          <a:xfrm>
            <a:off x="1351039" y="3558445"/>
            <a:ext cx="1207272" cy="406400"/>
          </a:xfrm>
          <a:prstGeom prst="roundRect">
            <a:avLst>
              <a:gd name="adj" fmla="val 47917"/>
            </a:avLst>
          </a:prstGeom>
          <a:blipFill>
            <a:blip r:embed="rId7"/>
            <a:stretch>
              <a:fillRect/>
            </a:stretch>
          </a:blipFill>
          <a:ln w="9525">
            <a:noFill/>
            <a:round/>
          </a:ln>
        </p:spPr>
        <p:txBody>
          <a:bodyPr vert="horz" wrap="square" lIns="121911" tIns="60956" rIns="121911" bIns="60956" numCol="1" rtlCol="0" anchor="ctr" anchorCtr="0" compatLnSpc="1"/>
          <a:lstStyle/>
          <a:p>
            <a:pPr algn="ct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43" name="Chart 42"/>
          <p:cNvGraphicFramePr/>
          <p:nvPr/>
        </p:nvGraphicFramePr>
        <p:xfrm>
          <a:off x="752438" y="1729645"/>
          <a:ext cx="2095220" cy="1722696"/>
        </p:xfrm>
        <a:graphic>
          <a:graphicData uri="http://schemas.openxmlformats.org/drawingml/2006/chart">
            <c:chart xmlns:c="http://schemas.openxmlformats.org/drawingml/2006/chart" xmlns:r="http://schemas.openxmlformats.org/officeDocument/2006/relationships" r:id="rId1"/>
          </a:graphicData>
        </a:graphic>
      </p:graphicFrame>
      <p:sp>
        <p:nvSpPr>
          <p:cNvPr id="50" name="Rectangle 49"/>
          <p:cNvSpPr/>
          <p:nvPr/>
        </p:nvSpPr>
        <p:spPr>
          <a:xfrm>
            <a:off x="2371273" y="1801480"/>
            <a:ext cx="410370" cy="246221"/>
          </a:xfrm>
          <a:prstGeom prst="rect">
            <a:avLst/>
          </a:prstGeom>
          <a:noFill/>
        </p:spPr>
        <p:txBody>
          <a:bodyPr wrap="none" lIns="0" tIns="0" rIns="0" bIns="0" anchor="ctr">
            <a:spAutoFit/>
          </a:bodyPr>
          <a:lstStyle/>
          <a:p>
            <a:pPr algn="ctr"/>
            <a:r>
              <a:rPr lang="en-US" sz="1600" dirty="0">
                <a:solidFill>
                  <a:srgbClr val="7FCAC6"/>
                </a:solidFill>
                <a:latin typeface="Arial" panose="020B0604020202020204" pitchFamily="34" charset="0"/>
                <a:ea typeface="微软雅黑" panose="020B0503020204020204" pitchFamily="34" charset="-122"/>
                <a:cs typeface="+mn-ea"/>
                <a:sym typeface="Arial" panose="020B0604020202020204" pitchFamily="34" charset="0"/>
              </a:rPr>
              <a:t>75%</a:t>
            </a:r>
            <a:endParaRPr lang="en-US" sz="1600" dirty="0">
              <a:solidFill>
                <a:srgbClr val="7FCAC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ounded Rectangle 96"/>
          <p:cNvSpPr/>
          <p:nvPr/>
        </p:nvSpPr>
        <p:spPr bwMode="auto">
          <a:xfrm>
            <a:off x="4171676" y="3569326"/>
            <a:ext cx="1207272" cy="406400"/>
          </a:xfrm>
          <a:prstGeom prst="roundRect">
            <a:avLst>
              <a:gd name="adj" fmla="val 47917"/>
            </a:avLst>
          </a:prstGeom>
          <a:blipFill>
            <a:blip r:embed="rId7"/>
            <a:stretch>
              <a:fillRect/>
            </a:stretch>
          </a:blipFill>
          <a:ln w="9525">
            <a:noFill/>
            <a:round/>
          </a:ln>
        </p:spPr>
        <p:txBody>
          <a:bodyPr vert="horz" wrap="square" lIns="121911" tIns="60956" rIns="121911" bIns="60956" numCol="1" rtlCol="0" anchor="ctr" anchorCtr="0" compatLnSpc="1"/>
          <a:lstStyle/>
          <a:p>
            <a:pPr algn="ct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2018</a:t>
            </a:r>
            <a:endPar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44" name="Chart 43"/>
          <p:cNvGraphicFramePr/>
          <p:nvPr/>
        </p:nvGraphicFramePr>
        <p:xfrm>
          <a:off x="3612460" y="1740526"/>
          <a:ext cx="2095220" cy="1722696"/>
        </p:xfrm>
        <a:graphic>
          <a:graphicData uri="http://schemas.openxmlformats.org/drawingml/2006/chart">
            <c:chart xmlns:c="http://schemas.openxmlformats.org/drawingml/2006/chart" xmlns:r="http://schemas.openxmlformats.org/officeDocument/2006/relationships" r:id="rId2"/>
          </a:graphicData>
        </a:graphic>
      </p:graphicFrame>
      <p:sp>
        <p:nvSpPr>
          <p:cNvPr id="53" name="Rectangle 52"/>
          <p:cNvSpPr/>
          <p:nvPr/>
        </p:nvSpPr>
        <p:spPr>
          <a:xfrm>
            <a:off x="5179323" y="1812361"/>
            <a:ext cx="410370" cy="246221"/>
          </a:xfrm>
          <a:prstGeom prst="rect">
            <a:avLst/>
          </a:prstGeom>
          <a:noFill/>
        </p:spPr>
        <p:txBody>
          <a:bodyPr wrap="none" lIns="0" tIns="0" rIns="0" bIns="0" anchor="ctr">
            <a:spAutoFit/>
          </a:bodyPr>
          <a:lstStyle/>
          <a:p>
            <a:pPr algn="ctr"/>
            <a:r>
              <a:rPr lang="en-US" sz="1600" dirty="0">
                <a:solidFill>
                  <a:srgbClr val="7FCAC6"/>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600" dirty="0">
              <a:solidFill>
                <a:srgbClr val="7FCAC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ounded Rectangle 97"/>
          <p:cNvSpPr/>
          <p:nvPr/>
        </p:nvSpPr>
        <p:spPr bwMode="auto">
          <a:xfrm>
            <a:off x="6999236" y="3580208"/>
            <a:ext cx="1207272" cy="406400"/>
          </a:xfrm>
          <a:prstGeom prst="roundRect">
            <a:avLst>
              <a:gd name="adj" fmla="val 47917"/>
            </a:avLst>
          </a:prstGeom>
          <a:blipFill>
            <a:blip r:embed="rId7"/>
            <a:stretch>
              <a:fillRect/>
            </a:stretch>
          </a:blipFill>
          <a:ln w="9525">
            <a:noFill/>
            <a:round/>
          </a:ln>
        </p:spPr>
        <p:txBody>
          <a:bodyPr vert="horz" wrap="square" lIns="121911" tIns="60956" rIns="121911" bIns="60956" numCol="1" rtlCol="0" anchor="ctr" anchorCtr="0" compatLnSpc="1"/>
          <a:lstStyle/>
          <a:p>
            <a:pPr algn="ct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2019</a:t>
            </a:r>
            <a:endPar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45" name="Chart 44"/>
          <p:cNvGraphicFramePr/>
          <p:nvPr/>
        </p:nvGraphicFramePr>
        <p:xfrm>
          <a:off x="6443493" y="1751408"/>
          <a:ext cx="2095220" cy="1722696"/>
        </p:xfrm>
        <a:graphic>
          <a:graphicData uri="http://schemas.openxmlformats.org/drawingml/2006/chart">
            <c:chart xmlns:c="http://schemas.openxmlformats.org/drawingml/2006/chart" xmlns:r="http://schemas.openxmlformats.org/officeDocument/2006/relationships" r:id="rId3"/>
          </a:graphicData>
        </a:graphic>
      </p:graphicFrame>
      <p:sp>
        <p:nvSpPr>
          <p:cNvPr id="56" name="Rectangle 55"/>
          <p:cNvSpPr/>
          <p:nvPr/>
        </p:nvSpPr>
        <p:spPr>
          <a:xfrm>
            <a:off x="7958384" y="1823243"/>
            <a:ext cx="410370" cy="246221"/>
          </a:xfrm>
          <a:prstGeom prst="rect">
            <a:avLst/>
          </a:prstGeom>
          <a:noFill/>
        </p:spPr>
        <p:txBody>
          <a:bodyPr wrap="none" lIns="0" tIns="0" rIns="0" bIns="0" anchor="ctr">
            <a:spAutoFit/>
          </a:bodyPr>
          <a:lstStyle/>
          <a:p>
            <a:pPr algn="ctr"/>
            <a:r>
              <a:rPr lang="en-US" sz="1600" dirty="0">
                <a:solidFill>
                  <a:srgbClr val="7FCAC6"/>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600" dirty="0">
              <a:solidFill>
                <a:srgbClr val="7FCAC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ounded Rectangle 98"/>
          <p:cNvSpPr/>
          <p:nvPr/>
        </p:nvSpPr>
        <p:spPr bwMode="auto">
          <a:xfrm>
            <a:off x="9757170" y="3592268"/>
            <a:ext cx="1207272" cy="406400"/>
          </a:xfrm>
          <a:prstGeom prst="roundRect">
            <a:avLst>
              <a:gd name="adj" fmla="val 47917"/>
            </a:avLst>
          </a:prstGeom>
          <a:blipFill>
            <a:blip r:embed="rId7"/>
            <a:stretch>
              <a:fillRect/>
            </a:stretch>
          </a:blipFill>
          <a:ln w="9525">
            <a:noFill/>
            <a:round/>
          </a:ln>
        </p:spPr>
        <p:txBody>
          <a:bodyPr vert="horz" wrap="square" lIns="121911" tIns="60956" rIns="121911" bIns="60956" numCol="1" rtlCol="0" anchor="ctr" anchorCtr="0" compatLnSpc="1"/>
          <a:lstStyle/>
          <a:p>
            <a:pPr algn="ct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2020</a:t>
            </a:r>
            <a:endPar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46" name="Chart 45"/>
          <p:cNvGraphicFramePr/>
          <p:nvPr/>
        </p:nvGraphicFramePr>
        <p:xfrm>
          <a:off x="9245537" y="1763468"/>
          <a:ext cx="2095220" cy="1722696"/>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p:cNvSpPr/>
          <p:nvPr/>
        </p:nvSpPr>
        <p:spPr>
          <a:xfrm>
            <a:off x="10708456" y="1835303"/>
            <a:ext cx="410370" cy="246221"/>
          </a:xfrm>
          <a:prstGeom prst="rect">
            <a:avLst/>
          </a:prstGeom>
          <a:noFill/>
        </p:spPr>
        <p:txBody>
          <a:bodyPr wrap="none" lIns="0" tIns="0" rIns="0" bIns="0" anchor="ctr">
            <a:spAutoFit/>
          </a:bodyPr>
          <a:lstStyle/>
          <a:p>
            <a:pPr algn="ctr"/>
            <a:r>
              <a:rPr lang="en-US" sz="1600" dirty="0">
                <a:solidFill>
                  <a:srgbClr val="7FCAC6"/>
                </a:solidFill>
                <a:latin typeface="Arial" panose="020B0604020202020204" pitchFamily="34" charset="0"/>
                <a:ea typeface="微软雅黑" panose="020B0503020204020204" pitchFamily="34" charset="-122"/>
                <a:cs typeface="+mn-ea"/>
                <a:sym typeface="Arial" panose="020B0604020202020204" pitchFamily="34" charset="0"/>
              </a:rPr>
              <a:t>20%</a:t>
            </a:r>
            <a:endParaRPr lang="en-US" sz="1600" dirty="0">
              <a:solidFill>
                <a:srgbClr val="7FCAC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矩形 60"/>
          <p:cNvSpPr/>
          <p:nvPr/>
        </p:nvSpPr>
        <p:spPr>
          <a:xfrm>
            <a:off x="912481" y="4281475"/>
            <a:ext cx="2084387" cy="1144609"/>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3733118" y="4281475"/>
            <a:ext cx="2084387" cy="1144609"/>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6553755" y="4281475"/>
            <a:ext cx="2084387" cy="1144609"/>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矩形 71"/>
          <p:cNvSpPr/>
          <p:nvPr/>
        </p:nvSpPr>
        <p:spPr>
          <a:xfrm>
            <a:off x="9374392" y="4281475"/>
            <a:ext cx="2084387" cy="1144609"/>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pic>
        <p:nvPicPr>
          <p:cNvPr id="18" name="图片 17"/>
          <p:cNvPicPr>
            <a:picLocks noChangeAspect="1"/>
          </p:cNvPicPr>
          <p:nvPr/>
        </p:nvPicPr>
        <p:blipFill rotWithShape="1">
          <a:blip r:embed="rId2" cstate="screen"/>
          <a:srcRect l="3075" t="15691" r="14827" b="28320"/>
          <a:stretch>
            <a:fillRect/>
          </a:stretch>
        </p:blipFill>
        <p:spPr>
          <a:xfrm>
            <a:off x="424815" y="464820"/>
            <a:ext cx="11342370" cy="5927725"/>
          </a:xfrm>
          <a:prstGeom prst="rect">
            <a:avLst/>
          </a:prstGeom>
        </p:spPr>
      </p:pic>
      <p:grpSp>
        <p:nvGrpSpPr>
          <p:cNvPr id="11" name="组合 10"/>
          <p:cNvGrpSpPr/>
          <p:nvPr/>
        </p:nvGrpSpPr>
        <p:grpSpPr>
          <a:xfrm>
            <a:off x="1219933" y="1409586"/>
            <a:ext cx="9753604" cy="5448413"/>
            <a:chOff x="1205539" y="2128901"/>
            <a:chExt cx="9753604" cy="3124458"/>
          </a:xfrm>
        </p:grpSpPr>
        <p:pic>
          <p:nvPicPr>
            <p:cNvPr id="17" name="图片 16"/>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7000" contrast="-76000"/>
                      </a14:imgEffect>
                    </a14:imgLayer>
                  </a14:imgProps>
                </a:ext>
              </a:extLst>
            </a:blip>
            <a:srcRect/>
            <a:stretch>
              <a:fillRect/>
            </a:stretch>
          </p:blipFill>
          <p:spPr>
            <a:xfrm rot="5400000" flipH="1">
              <a:off x="5613173" y="-92610"/>
              <a:ext cx="938337" cy="9753602"/>
            </a:xfrm>
            <a:prstGeom prst="rect">
              <a:avLst/>
            </a:prstGeom>
          </p:spPr>
        </p:pic>
        <p:sp>
          <p:nvSpPr>
            <p:cNvPr id="19" name="矩形 18"/>
            <p:cNvSpPr/>
            <p:nvPr/>
          </p:nvSpPr>
          <p:spPr>
            <a:xfrm>
              <a:off x="1205539" y="2128901"/>
              <a:ext cx="9753604" cy="2410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1747983" y="2167160"/>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01</a:t>
            </a:r>
            <a:endParaRPr lang="zh-CN" altLang="en-US" sz="4220" dirty="0">
              <a:solidFill>
                <a:srgbClr val="9CD7D3"/>
              </a:solidFill>
              <a:latin typeface="Century Gothic" panose="020B0502020202020204" pitchFamily="34" charset="0"/>
            </a:endParaRPr>
          </a:p>
        </p:txBody>
      </p:sp>
      <p:sp>
        <p:nvSpPr>
          <p:cNvPr id="26" name="文本框 25"/>
          <p:cNvSpPr txBox="1"/>
          <p:nvPr/>
        </p:nvSpPr>
        <p:spPr>
          <a:xfrm>
            <a:off x="2481077" y="2224982"/>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7" name="文本框 26"/>
          <p:cNvSpPr txBox="1"/>
          <p:nvPr/>
        </p:nvSpPr>
        <p:spPr>
          <a:xfrm>
            <a:off x="2517656" y="2627184"/>
            <a:ext cx="2620895"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28" name="文本框 27"/>
          <p:cNvSpPr txBox="1"/>
          <p:nvPr/>
        </p:nvSpPr>
        <p:spPr>
          <a:xfrm>
            <a:off x="2501417" y="4041409"/>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29" name="文本框 28"/>
          <p:cNvSpPr txBox="1"/>
          <p:nvPr/>
        </p:nvSpPr>
        <p:spPr>
          <a:xfrm>
            <a:off x="1747984" y="4012413"/>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03</a:t>
            </a:r>
            <a:endParaRPr lang="zh-CN" altLang="en-US" sz="4220" dirty="0">
              <a:solidFill>
                <a:srgbClr val="9CD7D3"/>
              </a:solidFill>
              <a:latin typeface="Century Gothic" panose="020B0502020202020204" pitchFamily="34" charset="0"/>
            </a:endParaRPr>
          </a:p>
        </p:txBody>
      </p:sp>
      <p:sp>
        <p:nvSpPr>
          <p:cNvPr id="30" name="文本框 29"/>
          <p:cNvSpPr txBox="1"/>
          <p:nvPr/>
        </p:nvSpPr>
        <p:spPr>
          <a:xfrm>
            <a:off x="2517656" y="4472438"/>
            <a:ext cx="2620894"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31" name="文本框 30"/>
          <p:cNvSpPr txBox="1"/>
          <p:nvPr/>
        </p:nvSpPr>
        <p:spPr>
          <a:xfrm>
            <a:off x="7838772" y="2224981"/>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2" name="文本框 31"/>
          <p:cNvSpPr txBox="1"/>
          <p:nvPr/>
        </p:nvSpPr>
        <p:spPr>
          <a:xfrm>
            <a:off x="7097441" y="2167160"/>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02</a:t>
            </a:r>
            <a:endParaRPr lang="zh-CN" altLang="en-US" sz="4220" dirty="0">
              <a:solidFill>
                <a:srgbClr val="9CD7D3"/>
              </a:solidFill>
              <a:latin typeface="Century Gothic" panose="020B0502020202020204" pitchFamily="34" charset="0"/>
            </a:endParaRPr>
          </a:p>
        </p:txBody>
      </p:sp>
      <p:sp>
        <p:nvSpPr>
          <p:cNvPr id="33" name="文本框 32"/>
          <p:cNvSpPr txBox="1"/>
          <p:nvPr/>
        </p:nvSpPr>
        <p:spPr>
          <a:xfrm>
            <a:off x="7867115" y="2627184"/>
            <a:ext cx="2576902"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sp>
        <p:nvSpPr>
          <p:cNvPr id="34" name="文本框 33"/>
          <p:cNvSpPr txBox="1"/>
          <p:nvPr/>
        </p:nvSpPr>
        <p:spPr>
          <a:xfrm>
            <a:off x="7850018" y="4041410"/>
            <a:ext cx="2351926" cy="416909"/>
          </a:xfrm>
          <a:prstGeom prst="rect">
            <a:avLst/>
          </a:prstGeom>
          <a:noFill/>
        </p:spPr>
        <p:txBody>
          <a:bodyPr wrap="none">
            <a:spAutoFit/>
            <a:scene3d>
              <a:camera prst="orthographicFront"/>
              <a:lightRig rig="threePt" dir="t"/>
            </a:scene3d>
            <a:sp3d contourW="12700"/>
          </a:bodyPr>
          <a:lstStyle/>
          <a:p>
            <a:pPr>
              <a:defRPr/>
            </a:pPr>
            <a:r>
              <a:rPr lang="zh-CN" altLang="en-US" sz="2110" b="1" dirty="0">
                <a:solidFill>
                  <a:schemeClr val="tx1">
                    <a:lumMod val="65000"/>
                    <a:lumOff val="35000"/>
                  </a:schemeClr>
                </a:solidFill>
                <a:latin typeface="幼圆" panose="02010509060101010101" pitchFamily="49" charset="-122"/>
                <a:ea typeface="幼圆" panose="02010509060101010101" pitchFamily="49" charset="-122"/>
              </a:rPr>
              <a:t>复制您的标题到此</a:t>
            </a:r>
            <a:endParaRPr lang="zh-CN" altLang="en-US" sz="211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5" name="文本框 34"/>
          <p:cNvSpPr txBox="1"/>
          <p:nvPr/>
        </p:nvSpPr>
        <p:spPr>
          <a:xfrm>
            <a:off x="7097441" y="4012413"/>
            <a:ext cx="784189" cy="741422"/>
          </a:xfrm>
          <a:prstGeom prst="rect">
            <a:avLst/>
          </a:prstGeom>
          <a:noFill/>
        </p:spPr>
        <p:txBody>
          <a:bodyPr wrap="none">
            <a:spAutoFit/>
            <a:scene3d>
              <a:camera prst="orthographicFront"/>
              <a:lightRig rig="threePt" dir="t"/>
            </a:scene3d>
            <a:sp3d contourW="12700"/>
          </a:bodyPr>
          <a:lstStyle/>
          <a:p>
            <a:pPr algn="r">
              <a:defRPr/>
            </a:pPr>
            <a:r>
              <a:rPr lang="en-US" altLang="zh-CN" sz="4220" dirty="0">
                <a:solidFill>
                  <a:srgbClr val="9CD7D3"/>
                </a:solidFill>
                <a:latin typeface="Century Gothic" panose="020B0502020202020204" pitchFamily="34" charset="0"/>
              </a:rPr>
              <a:t>04</a:t>
            </a:r>
            <a:endParaRPr lang="zh-CN" altLang="en-US" sz="4220" dirty="0">
              <a:solidFill>
                <a:srgbClr val="9CD7D3"/>
              </a:solidFill>
              <a:latin typeface="Century Gothic" panose="020B0502020202020204" pitchFamily="34" charset="0"/>
            </a:endParaRPr>
          </a:p>
        </p:txBody>
      </p:sp>
      <p:sp>
        <p:nvSpPr>
          <p:cNvPr id="36" name="文本框 35"/>
          <p:cNvSpPr txBox="1"/>
          <p:nvPr/>
        </p:nvSpPr>
        <p:spPr>
          <a:xfrm>
            <a:off x="7867115" y="4472438"/>
            <a:ext cx="2576902" cy="222240"/>
          </a:xfrm>
          <a:prstGeom prst="rect">
            <a:avLst/>
          </a:prstGeom>
          <a:noFill/>
        </p:spPr>
        <p:txBody>
          <a:bodyPr wrap="square">
            <a:spAutoFit/>
            <a:scene3d>
              <a:camera prst="orthographicFront"/>
              <a:lightRig rig="threePt" dir="t"/>
            </a:scene3d>
            <a:sp3d contourW="12700"/>
          </a:bodyPr>
          <a:lstStyle/>
          <a:p>
            <a:pPr>
              <a:defRPr/>
            </a:pPr>
            <a:r>
              <a:rPr lang="en-US" altLang="zh-CN" sz="845" dirty="0">
                <a:solidFill>
                  <a:schemeClr val="tx1">
                    <a:lumMod val="65000"/>
                    <a:lumOff val="35000"/>
                  </a:schemeClr>
                </a:solidFill>
                <a:latin typeface="Century Gothic" panose="020B0502020202020204" pitchFamily="34" charset="0"/>
              </a:rPr>
              <a:t>print the presentation and make it into a film</a:t>
            </a:r>
            <a:endParaRPr lang="en-US" altLang="zh-CN" sz="845" dirty="0">
              <a:solidFill>
                <a:schemeClr val="tx1">
                  <a:lumMod val="65000"/>
                  <a:lumOff val="35000"/>
                </a:schemeClr>
              </a:solidFill>
              <a:latin typeface="Century Gothic" panose="020B0502020202020204" pitchFamily="34" charset="0"/>
            </a:endParaRPr>
          </a:p>
        </p:txBody>
      </p:sp>
      <p:pic>
        <p:nvPicPr>
          <p:cNvPr id="37" name="图片 36"/>
          <p:cNvPicPr>
            <a:picLocks noChangeAspect="1"/>
          </p:cNvPicPr>
          <p:nvPr/>
        </p:nvPicPr>
        <p:blipFill rotWithShape="1">
          <a:blip r:embed="rId5">
            <a:extLst>
              <a:ext uri="{28A0092B-C50C-407E-A947-70E740481C1C}">
                <a14:useLocalDpi xmlns:a14="http://schemas.microsoft.com/office/drawing/2010/main" val="0"/>
              </a:ext>
            </a:extLst>
          </a:blip>
          <a:srcRect l="16982" t="23069" r="46507" b="60211"/>
          <a:stretch>
            <a:fillRect/>
          </a:stretch>
        </p:blipFill>
        <p:spPr>
          <a:xfrm>
            <a:off x="726879" y="1131673"/>
            <a:ext cx="2036106" cy="1341991"/>
          </a:xfrm>
          <a:prstGeom prst="rect">
            <a:avLst/>
          </a:prstGeom>
        </p:spPr>
      </p:pic>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16982" t="23069" r="46507" b="60211"/>
          <a:stretch>
            <a:fillRect/>
          </a:stretch>
        </p:blipFill>
        <p:spPr>
          <a:xfrm flipH="1" flipV="1">
            <a:off x="9429016" y="4553934"/>
            <a:ext cx="2036106" cy="1341991"/>
          </a:xfrm>
          <a:prstGeom prst="rect">
            <a:avLst/>
          </a:prstGeom>
        </p:spPr>
      </p:pic>
    </p:spTree>
  </p:cSld>
  <p:clrMapOvr>
    <a:masterClrMapping/>
  </p:clrMapOvr>
  <p:transition spd="slow" advTm="0">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组合 13"/>
          <p:cNvGrpSpPr/>
          <p:nvPr/>
        </p:nvGrpSpPr>
        <p:grpSpPr>
          <a:xfrm>
            <a:off x="-209655" y="-45720"/>
            <a:ext cx="12608234" cy="6948930"/>
            <a:chOff x="-209655" y="-45720"/>
            <a:chExt cx="12608234" cy="6948930"/>
          </a:xfrm>
        </p:grpSpPr>
        <p:pic>
          <p:nvPicPr>
            <p:cNvPr id="15" name="图片 14"/>
            <p:cNvPicPr>
              <a:picLocks noChangeAspect="1"/>
            </p:cNvPicPr>
            <p:nvPr/>
          </p:nvPicPr>
          <p:blipFill rotWithShape="1">
            <a:blip r:embed="rId1">
              <a:extLst>
                <a:ext uri="{28A0092B-C50C-407E-A947-70E740481C1C}">
                  <a14:useLocalDpi xmlns:a14="http://schemas.microsoft.com/office/drawing/2010/main" val="0"/>
                </a:ext>
              </a:extLst>
            </a:blip>
            <a:srcRect l="953" t="2919" r="953" b="1978"/>
            <a:stretch>
              <a:fillRect/>
            </a:stretch>
          </p:blipFill>
          <p:spPr>
            <a:xfrm>
              <a:off x="0" y="0"/>
              <a:ext cx="12192000" cy="6858000"/>
            </a:xfrm>
            <a:prstGeom prst="rect">
              <a:avLst/>
            </a:prstGeom>
          </p:spPr>
        </p:pic>
        <p:sp>
          <p:nvSpPr>
            <p:cNvPr id="16" name="矩形 15"/>
            <p:cNvSpPr/>
            <p:nvPr/>
          </p:nvSpPr>
          <p:spPr>
            <a:xfrm>
              <a:off x="283029" y="228600"/>
              <a:ext cx="11625943"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a:off x="-209655" y="-45720"/>
              <a:ext cx="2036106" cy="1341991"/>
            </a:xfrm>
            <a:prstGeom prst="rect">
              <a:avLst/>
            </a:prstGeom>
          </p:spPr>
        </p:pic>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l="16982" t="23069" r="46507" b="60211"/>
            <a:stretch>
              <a:fillRect/>
            </a:stretch>
          </p:blipFill>
          <p:spPr>
            <a:xfrm flipH="1" flipV="1">
              <a:off x="10362473" y="5561219"/>
              <a:ext cx="2036106" cy="1341991"/>
            </a:xfrm>
            <a:prstGeom prst="rect">
              <a:avLst/>
            </a:prstGeom>
          </p:spPr>
        </p:pic>
      </p:grpSp>
      <p:grpSp>
        <p:nvGrpSpPr>
          <p:cNvPr id="6" name="组合 5"/>
          <p:cNvGrpSpPr/>
          <p:nvPr/>
        </p:nvGrpSpPr>
        <p:grpSpPr>
          <a:xfrm>
            <a:off x="951177" y="1408137"/>
            <a:ext cx="10289647" cy="4549727"/>
            <a:chOff x="1001315" y="1296271"/>
            <a:chExt cx="10289647" cy="4549727"/>
          </a:xfrm>
        </p:grpSpPr>
        <p:grpSp>
          <p:nvGrpSpPr>
            <p:cNvPr id="5" name="组合 4"/>
            <p:cNvGrpSpPr/>
            <p:nvPr/>
          </p:nvGrpSpPr>
          <p:grpSpPr>
            <a:xfrm>
              <a:off x="1001315" y="1296271"/>
              <a:ext cx="10289647" cy="2252604"/>
              <a:chOff x="1051453" y="1296271"/>
              <a:chExt cx="10289647" cy="2252604"/>
            </a:xfrm>
          </p:grpSpPr>
          <p:pic>
            <p:nvPicPr>
              <p:cNvPr id="2" name="图片 1"/>
              <p:cNvPicPr>
                <a:picLocks noChangeAspect="1"/>
              </p:cNvPicPr>
              <p:nvPr/>
            </p:nvPicPr>
            <p:blipFill rotWithShape="1">
              <a:blip r:embed="rId3"/>
              <a:srcRect t="22276" b="22276"/>
              <a:stretch>
                <a:fillRect/>
              </a:stretch>
            </p:blipFill>
            <p:spPr>
              <a:xfrm>
                <a:off x="1051453" y="1337431"/>
                <a:ext cx="5270884" cy="1574880"/>
              </a:xfrm>
              <a:prstGeom prst="rect">
                <a:avLst/>
              </a:prstGeom>
            </p:spPr>
          </p:pic>
          <p:sp>
            <p:nvSpPr>
              <p:cNvPr id="24" name="矩形 23"/>
              <p:cNvSpPr/>
              <p:nvPr/>
            </p:nvSpPr>
            <p:spPr>
              <a:xfrm>
                <a:off x="6531992" y="1296271"/>
                <a:ext cx="4809108" cy="2252604"/>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用户可以在投影仪或者计算机上进行演示也可以将演也可以将演示示文制作成胶片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20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20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001315" y="3593394"/>
              <a:ext cx="10289647" cy="2252604"/>
              <a:chOff x="1051453" y="1296271"/>
              <a:chExt cx="10289647" cy="2252604"/>
            </a:xfrm>
          </p:grpSpPr>
          <p:pic>
            <p:nvPicPr>
              <p:cNvPr id="26" name="图片 25"/>
              <p:cNvPicPr>
                <a:picLocks noChangeAspect="1"/>
              </p:cNvPicPr>
              <p:nvPr/>
            </p:nvPicPr>
            <p:blipFill rotWithShape="1">
              <a:blip r:embed="rId3"/>
              <a:srcRect t="22276" b="22276"/>
              <a:stretch>
                <a:fillRect/>
              </a:stretch>
            </p:blipFill>
            <p:spPr>
              <a:xfrm>
                <a:off x="1051453" y="1337431"/>
                <a:ext cx="5270884" cy="1574880"/>
              </a:xfrm>
              <a:prstGeom prst="rect">
                <a:avLst/>
              </a:prstGeom>
            </p:spPr>
          </p:pic>
          <p:sp>
            <p:nvSpPr>
              <p:cNvPr id="27" name="矩形 26"/>
              <p:cNvSpPr/>
              <p:nvPr/>
            </p:nvSpPr>
            <p:spPr>
              <a:xfrm>
                <a:off x="6531992" y="1296271"/>
                <a:ext cx="4809108" cy="2252604"/>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用户可以在投影仪或者计算机上进行演示也可以将演也可以将演示示文稿打印出来，制作成胶片用户可以在投影仪或者计算机上进行演示也可以将演也可以将演示示文制作成胶片用户可以在投影仪或者计算机上进行演示也可以将演也可以将演示示文稿打印出来，制作成胶片</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20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20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tags/tag1.xml><?xml version="1.0" encoding="utf-8"?>
<p:tagLst xmlns:p="http://schemas.openxmlformats.org/presentationml/2006/main">
  <p:tag name="PA" val="v4.3.0"/>
</p:tagLst>
</file>

<file path=ppt/tags/tag2.xml><?xml version="1.0" encoding="utf-8"?>
<p:tagLst xmlns:p="http://schemas.openxmlformats.org/presentationml/2006/main">
  <p:tag name="ISLIDE.DIAGRAM" val="b2f6de72-cca0-432e-bc14-f974cb5caf9e"/>
</p:tagLst>
</file>

<file path=ppt/tags/tag3.xml><?xml version="1.0" encoding="utf-8"?>
<p:tagLst xmlns:p="http://schemas.openxmlformats.org/presentationml/2006/main">
  <p:tag name="ISLIDE.DIAGRAM" val="1977fa64-625e-43e0-8243-91e52c875893"/>
</p:tagLst>
</file>

<file path=ppt/tags/tag4.xml><?xml version="1.0" encoding="utf-8"?>
<p:tagLst xmlns:p="http://schemas.openxmlformats.org/presentationml/2006/main">
  <p:tag name="ISLIDE.DIAGRAM" val="a4fa1b00-65d9-4d10-b72d-71a11f00dc42"/>
</p:tagLst>
</file>

<file path=ppt/tags/tag5.xml><?xml version="1.0" encoding="utf-8"?>
<p:tagLst xmlns:p="http://schemas.openxmlformats.org/presentationml/2006/main">
  <p:tag name="PA" val="v4.3.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3093</Words>
  <Application>WPS 演示</Application>
  <PresentationFormat>宽屏</PresentationFormat>
  <Paragraphs>272</Paragraphs>
  <Slides>17</Slides>
  <Notes>13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17</vt:i4>
      </vt:variant>
    </vt:vector>
  </HeadingPairs>
  <TitlesOfParts>
    <vt:vector size="37" baseType="lpstr">
      <vt:lpstr>Arial</vt:lpstr>
      <vt:lpstr>宋体</vt:lpstr>
      <vt:lpstr>Wingdings</vt:lpstr>
      <vt:lpstr>方正清刻本悦宋简体</vt:lpstr>
      <vt:lpstr>Segoe UI</vt:lpstr>
      <vt:lpstr>微软雅黑</vt:lpstr>
      <vt:lpstr>★流丽太行书</vt:lpstr>
      <vt:lpstr>Yu Gothic</vt:lpstr>
      <vt:lpstr>阿里巴巴普惠体 L</vt:lpstr>
      <vt:lpstr>Century Gothic</vt:lpstr>
      <vt:lpstr>幼圆</vt:lpstr>
      <vt:lpstr>Agency FB</vt:lpstr>
      <vt:lpstr>微软雅黑 Light</vt:lpstr>
      <vt:lpstr>等线</vt:lpstr>
      <vt:lpstr>Arial Unicode MS</vt:lpstr>
      <vt:lpstr>等线 Light</vt:lpstr>
      <vt:lpstr>Calibri</vt:lpstr>
      <vt:lpstr>PMingLiU</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李志华</cp:lastModifiedBy>
  <cp:revision>21</cp:revision>
  <dcterms:created xsi:type="dcterms:W3CDTF">2018-11-16T04:57:00Z</dcterms:created>
  <dcterms:modified xsi:type="dcterms:W3CDTF">2024-12-20T01:55:41Z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KSOTemplateUUID">
    <vt:lpwstr>v1.0_mb_o3CHO8P+JSrBSMFx5he6Vg==</vt:lpwstr>
  </property>
  <property fmtid="{D5CDD505-2E9C-101B-9397-08002B2CF9AE}" pid="4" name="ICV">
    <vt:lpwstr>E7107384B1264EA2B25623308884DFAC_11</vt:lpwstr>
  </property>
</Properties>
</file>