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7"/>
  </p:notesMasterIdLst>
  <p:sldIdLst>
    <p:sldId id="442" r:id="rId3"/>
    <p:sldId id="434" r:id="rId4"/>
    <p:sldId id="436" r:id="rId5"/>
    <p:sldId id="446" r:id="rId6"/>
    <p:sldId id="437" r:id="rId7"/>
    <p:sldId id="449" r:id="rId8"/>
    <p:sldId id="438" r:id="rId9"/>
    <p:sldId id="460" r:id="rId10"/>
    <p:sldId id="461" r:id="rId11"/>
    <p:sldId id="462" r:id="rId12"/>
    <p:sldId id="463" r:id="rId13"/>
    <p:sldId id="439" r:id="rId14"/>
    <p:sldId id="464" r:id="rId15"/>
    <p:sldId id="443" r:id="rId16"/>
  </p:sldIdLst>
  <p:sldSz cx="12192000" cy="6858000"/>
  <p:notesSz cx="6858000" cy="9144000"/>
  <p:embeddedFontLst>
    <p:embeddedFont>
      <p:font typeface="庞门正道粗书体" panose="02010600030101010101" pitchFamily="2" charset="-122"/>
      <p:regular r:id="rId22"/>
    </p:embeddedFont>
    <p:embeddedFont>
      <p:font typeface="思源黑体 CN Light" panose="020B0300000000000000" pitchFamily="34" charset="-122"/>
      <p:regular r:id="rId23"/>
    </p:embeddedFont>
    <p:embeddedFont>
      <p:font typeface="方正小标宋简体" panose="02000000000000000000" charset="-122"/>
      <p:regular r:id="rId24"/>
    </p:embeddedFont>
    <p:embeddedFont>
      <p:font typeface="微软雅黑" panose="020B0503020204020204" charset="-122"/>
      <p:regular r:id="rId25"/>
    </p:embeddedFont>
    <p:embeddedFont>
      <p:font typeface="思源宋体 CN Heavy" panose="02020900000000000000" charset="-122"/>
      <p:bold r:id="rId26"/>
    </p:embeddedFont>
  </p:embeddedFontLst>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彭玉凤" initials="彭玉凤"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88E3F"/>
    <a:srgbClr val="5BA263"/>
    <a:srgbClr val="F8BE56"/>
    <a:srgbClr val="F6A413"/>
    <a:srgbClr val="DA8F08"/>
    <a:srgbClr val="3A444E"/>
    <a:srgbClr val="35CB52"/>
    <a:srgbClr val="2F7934"/>
    <a:srgbClr val="FFF847"/>
    <a:srgbClr val="299E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26" autoAdjust="0"/>
    <p:restoredTop sz="96196" autoAdjust="0"/>
  </p:normalViewPr>
  <p:slideViewPr>
    <p:cSldViewPr>
      <p:cViewPr>
        <p:scale>
          <a:sx n="50" d="100"/>
          <a:sy n="50" d="100"/>
        </p:scale>
        <p:origin x="1886" y="672"/>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7" Type="http://schemas.openxmlformats.org/officeDocument/2006/relationships/tags" Target="tags/tag25.xml"/><Relationship Id="rId26" Type="http://schemas.openxmlformats.org/officeDocument/2006/relationships/font" Target="fonts/font5.fntdata"/><Relationship Id="rId25" Type="http://schemas.openxmlformats.org/officeDocument/2006/relationships/font" Target="fonts/font4.fntdata"/><Relationship Id="rId24" Type="http://schemas.openxmlformats.org/officeDocument/2006/relationships/font" Target="fonts/font3.fntdata"/><Relationship Id="rId23" Type="http://schemas.openxmlformats.org/officeDocument/2006/relationships/font" Target="fonts/font2.fntdata"/><Relationship Id="rId22" Type="http://schemas.openxmlformats.org/officeDocument/2006/relationships/font" Target="fonts/font1.fntdata"/><Relationship Id="rId21" Type="http://schemas.openxmlformats.org/officeDocument/2006/relationships/commentAuthors" Target="commentAuthors.xml"/><Relationship Id="rId20" Type="http://schemas.openxmlformats.org/officeDocument/2006/relationships/tableStyles" Target="tableStyles.xml"/><Relationship Id="rId2" Type="http://schemas.openxmlformats.org/officeDocument/2006/relationships/theme" Target="theme/theme1.xml"/><Relationship Id="rId19" Type="http://schemas.openxmlformats.org/officeDocument/2006/relationships/viewProps" Target="viewProps.xml"/><Relationship Id="rId18" Type="http://schemas.openxmlformats.org/officeDocument/2006/relationships/presProps" Target="presProps.xml"/><Relationship Id="rId17" Type="http://schemas.openxmlformats.org/officeDocument/2006/relationships/notesMaster" Target="notesMasters/notesMaster1.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Light" panose="020B0300000000000000" pitchFamily="34" charset="-122"/>
                <a:ea typeface="思源黑体 CN Light" panose="020B0300000000000000"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Light" panose="020B0300000000000000" pitchFamily="34" charset="-122"/>
                <a:ea typeface="思源黑体 CN Light" panose="020B0300000000000000" pitchFamily="34" charset="-122"/>
              </a:defRPr>
            </a:lvl1pPr>
          </a:lstStyle>
          <a:p>
            <a:fld id="{4818AB67-2A85-4DBF-9153-A264AD34F590}"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Light" panose="020B0300000000000000" pitchFamily="34" charset="-122"/>
                <a:ea typeface="思源黑体 CN Light" panose="020B0300000000000000"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Light" panose="020B0300000000000000" pitchFamily="34" charset="-122"/>
                <a:ea typeface="思源黑体 CN Light" panose="020B0300000000000000" pitchFamily="34" charset="-122"/>
              </a:defRPr>
            </a:lvl1pPr>
          </a:lstStyle>
          <a:p>
            <a:fld id="{643486C6-CAA0-4A6B-8D27-C6D696A31E98}"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Light" panose="020B0300000000000000" pitchFamily="34" charset="-122"/>
        <a:ea typeface="思源黑体 CN Light" panose="020B0300000000000000" pitchFamily="34" charset="-122"/>
        <a:cs typeface="+mn-cs"/>
      </a:defRPr>
    </a:lvl1pPr>
    <a:lvl2pPr marL="457200" algn="l" defTabSz="914400" rtl="0" eaLnBrk="1" latinLnBrk="0" hangingPunct="1">
      <a:defRPr sz="1200" kern="1200">
        <a:solidFill>
          <a:schemeClr val="tx1"/>
        </a:solidFill>
        <a:latin typeface="思源黑体 CN Light" panose="020B0300000000000000" pitchFamily="34" charset="-122"/>
        <a:ea typeface="思源黑体 CN Light" panose="020B0300000000000000" pitchFamily="34" charset="-122"/>
        <a:cs typeface="+mn-cs"/>
      </a:defRPr>
    </a:lvl2pPr>
    <a:lvl3pPr marL="914400" algn="l" defTabSz="914400" rtl="0" eaLnBrk="1" latinLnBrk="0" hangingPunct="1">
      <a:defRPr sz="1200"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algn="l" defTabSz="914400" rtl="0" eaLnBrk="1" latinLnBrk="0" hangingPunct="1">
      <a:defRPr sz="1200"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algn="l" defTabSz="914400" rtl="0" eaLnBrk="1" latinLnBrk="0" hangingPunct="1">
      <a:defRPr sz="1200"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矩形 2"/>
          <p:cNvSpPr/>
          <p:nvPr userDrawn="1"/>
        </p:nvSpPr>
        <p:spPr>
          <a:xfrm>
            <a:off x="-28024" y="0"/>
            <a:ext cx="12220024" cy="6858000"/>
          </a:xfrm>
          <a:prstGeom prst="rect">
            <a:avLst/>
          </a:prstGeom>
          <a:gradFill>
            <a:gsLst>
              <a:gs pos="85000">
                <a:srgbClr val="5BA263">
                  <a:alpha val="0"/>
                </a:srgbClr>
              </a:gs>
              <a:gs pos="22000">
                <a:srgbClr val="5BA263">
                  <a:alpha val="0"/>
                </a:srgbClr>
              </a:gs>
              <a:gs pos="100000">
                <a:srgbClr val="5BA263">
                  <a:alpha val="12000"/>
                </a:srgbClr>
              </a:gs>
              <a:gs pos="0">
                <a:srgbClr val="5BA263">
                  <a:alpha val="2200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5" y="0"/>
            <a:ext cx="12185650" cy="68580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3" name="矩形 2"/>
          <p:cNvSpPr/>
          <p:nvPr userDrawn="1"/>
        </p:nvSpPr>
        <p:spPr>
          <a:xfrm>
            <a:off x="-28024" y="-8782"/>
            <a:ext cx="12220024" cy="6879889"/>
          </a:xfrm>
          <a:prstGeom prst="rect">
            <a:avLst/>
          </a:prstGeom>
          <a:gradFill>
            <a:gsLst>
              <a:gs pos="78000">
                <a:srgbClr val="FFF847">
                  <a:alpha val="0"/>
                </a:srgbClr>
              </a:gs>
              <a:gs pos="21000">
                <a:srgbClr val="FFF847">
                  <a:alpha val="0"/>
                </a:srgbClr>
              </a:gs>
              <a:gs pos="100000">
                <a:srgbClr val="FFF847">
                  <a:alpha val="15000"/>
                </a:srgbClr>
              </a:gs>
              <a:gs pos="0">
                <a:srgbClr val="FFF847">
                  <a:alpha val="1500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4" name="组合 3"/>
          <p:cNvGrpSpPr/>
          <p:nvPr userDrawn="1"/>
        </p:nvGrpSpPr>
        <p:grpSpPr>
          <a:xfrm>
            <a:off x="10622557" y="353515"/>
            <a:ext cx="726239" cy="197583"/>
            <a:chOff x="2390231" y="353515"/>
            <a:chExt cx="726239" cy="197583"/>
          </a:xfrm>
        </p:grpSpPr>
        <p:sp>
          <p:nvSpPr>
            <p:cNvPr id="5" name="椭圆 4"/>
            <p:cNvSpPr/>
            <p:nvPr/>
          </p:nvSpPr>
          <p:spPr>
            <a:xfrm>
              <a:off x="2390231" y="353515"/>
              <a:ext cx="197583" cy="197583"/>
            </a:xfrm>
            <a:prstGeom prst="ellipse">
              <a:avLst/>
            </a:prstGeom>
            <a:solidFill>
              <a:schemeClr val="bg1"/>
            </a:solidFill>
            <a:ln>
              <a:solidFill>
                <a:srgbClr val="388E3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 name="椭圆 5"/>
            <p:cNvSpPr/>
            <p:nvPr/>
          </p:nvSpPr>
          <p:spPr>
            <a:xfrm>
              <a:off x="2654559" y="353515"/>
              <a:ext cx="197583" cy="197583"/>
            </a:xfrm>
            <a:prstGeom prst="ellipse">
              <a:avLst/>
            </a:prstGeom>
            <a:solidFill>
              <a:srgbClr val="388E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 name="椭圆 6"/>
            <p:cNvSpPr/>
            <p:nvPr/>
          </p:nvSpPr>
          <p:spPr>
            <a:xfrm>
              <a:off x="2918887" y="353515"/>
              <a:ext cx="197583" cy="197583"/>
            </a:xfrm>
            <a:prstGeom prst="ellipse">
              <a:avLst/>
            </a:prstGeom>
            <a:solidFill>
              <a:schemeClr val="bg1"/>
            </a:solidFill>
            <a:ln>
              <a:solidFill>
                <a:srgbClr val="388E3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8" name="矩形 7"/>
          <p:cNvSpPr/>
          <p:nvPr userDrawn="1"/>
        </p:nvSpPr>
        <p:spPr>
          <a:xfrm>
            <a:off x="0" y="-1741"/>
            <a:ext cx="12192000" cy="6858000"/>
          </a:xfrm>
          <a:prstGeom prst="rect">
            <a:avLst/>
          </a:prstGeom>
          <a:solidFill>
            <a:srgbClr val="388E3F">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9" name="组合 8"/>
          <p:cNvGrpSpPr/>
          <p:nvPr userDrawn="1"/>
        </p:nvGrpSpPr>
        <p:grpSpPr>
          <a:xfrm>
            <a:off x="-3842409" y="-2528054"/>
            <a:ext cx="20104182" cy="5577463"/>
            <a:chOff x="-3842409" y="795845"/>
            <a:chExt cx="20104182" cy="5577463"/>
          </a:xfrm>
        </p:grpSpPr>
        <p:grpSp>
          <p:nvGrpSpPr>
            <p:cNvPr id="10" name="组合 9"/>
            <p:cNvGrpSpPr/>
            <p:nvPr/>
          </p:nvGrpSpPr>
          <p:grpSpPr>
            <a:xfrm>
              <a:off x="-3842409" y="797976"/>
              <a:ext cx="20104182" cy="5575332"/>
              <a:chOff x="-1555800" y="1391282"/>
              <a:chExt cx="15530963" cy="4307079"/>
            </a:xfrm>
            <a:blipFill>
              <a:blip r:embed="rId2"/>
              <a:tile tx="0" ty="0" sx="100000" sy="100000" flip="none" algn="b"/>
            </a:blipFill>
          </p:grpSpPr>
          <p:sp>
            <p:nvSpPr>
              <p:cNvPr id="14" name="Freeform 631"/>
              <p:cNvSpPr>
                <a:spLocks noEditPoints="1"/>
              </p:cNvSpPr>
              <p:nvPr/>
            </p:nvSpPr>
            <p:spPr bwMode="auto">
              <a:xfrm rot="20067323">
                <a:off x="-1555800" y="1714815"/>
                <a:ext cx="7647544" cy="3983546"/>
              </a:xfrm>
              <a:custGeom>
                <a:avLst/>
                <a:gdLst>
                  <a:gd name="T0" fmla="*/ 1059 w 3620"/>
                  <a:gd name="T1" fmla="*/ 1364 h 1407"/>
                  <a:gd name="T2" fmla="*/ 1237 w 3620"/>
                  <a:gd name="T3" fmla="*/ 1277 h 1407"/>
                  <a:gd name="T4" fmla="*/ 1106 w 3620"/>
                  <a:gd name="T5" fmla="*/ 1269 h 1407"/>
                  <a:gd name="T6" fmla="*/ 1114 w 3620"/>
                  <a:gd name="T7" fmla="*/ 1170 h 1407"/>
                  <a:gd name="T8" fmla="*/ 1098 w 3620"/>
                  <a:gd name="T9" fmla="*/ 1130 h 1407"/>
                  <a:gd name="T10" fmla="*/ 905 w 3620"/>
                  <a:gd name="T11" fmla="*/ 1122 h 1407"/>
                  <a:gd name="T12" fmla="*/ 897 w 3620"/>
                  <a:gd name="T13" fmla="*/ 1004 h 1407"/>
                  <a:gd name="T14" fmla="*/ 762 w 3620"/>
                  <a:gd name="T15" fmla="*/ 929 h 1407"/>
                  <a:gd name="T16" fmla="*/ 675 w 3620"/>
                  <a:gd name="T17" fmla="*/ 846 h 1407"/>
                  <a:gd name="T18" fmla="*/ 434 w 3620"/>
                  <a:gd name="T19" fmla="*/ 787 h 1407"/>
                  <a:gd name="T20" fmla="*/ 423 w 3620"/>
                  <a:gd name="T21" fmla="*/ 684 h 1407"/>
                  <a:gd name="T22" fmla="*/ 399 w 3620"/>
                  <a:gd name="T23" fmla="*/ 585 h 1407"/>
                  <a:gd name="T24" fmla="*/ 106 w 3620"/>
                  <a:gd name="T25" fmla="*/ 447 h 1407"/>
                  <a:gd name="T26" fmla="*/ 0 w 3620"/>
                  <a:gd name="T27" fmla="*/ 364 h 1407"/>
                  <a:gd name="T28" fmla="*/ 110 w 3620"/>
                  <a:gd name="T29" fmla="*/ 304 h 1407"/>
                  <a:gd name="T30" fmla="*/ 182 w 3620"/>
                  <a:gd name="T31" fmla="*/ 245 h 1407"/>
                  <a:gd name="T32" fmla="*/ 407 w 3620"/>
                  <a:gd name="T33" fmla="*/ 194 h 1407"/>
                  <a:gd name="T34" fmla="*/ 229 w 3620"/>
                  <a:gd name="T35" fmla="*/ 131 h 1407"/>
                  <a:gd name="T36" fmla="*/ 589 w 3620"/>
                  <a:gd name="T37" fmla="*/ 99 h 1407"/>
                  <a:gd name="T38" fmla="*/ 1063 w 3620"/>
                  <a:gd name="T39" fmla="*/ 119 h 1407"/>
                  <a:gd name="T40" fmla="*/ 1355 w 3620"/>
                  <a:gd name="T41" fmla="*/ 87 h 1407"/>
                  <a:gd name="T42" fmla="*/ 1723 w 3620"/>
                  <a:gd name="T43" fmla="*/ 75 h 1407"/>
                  <a:gd name="T44" fmla="*/ 2165 w 3620"/>
                  <a:gd name="T45" fmla="*/ 83 h 1407"/>
                  <a:gd name="T46" fmla="*/ 2703 w 3620"/>
                  <a:gd name="T47" fmla="*/ 138 h 1407"/>
                  <a:gd name="T48" fmla="*/ 2640 w 3620"/>
                  <a:gd name="T49" fmla="*/ 218 h 1407"/>
                  <a:gd name="T50" fmla="*/ 2387 w 3620"/>
                  <a:gd name="T51" fmla="*/ 218 h 1407"/>
                  <a:gd name="T52" fmla="*/ 2699 w 3620"/>
                  <a:gd name="T53" fmla="*/ 265 h 1407"/>
                  <a:gd name="T54" fmla="*/ 2770 w 3620"/>
                  <a:gd name="T55" fmla="*/ 308 h 1407"/>
                  <a:gd name="T56" fmla="*/ 2968 w 3620"/>
                  <a:gd name="T57" fmla="*/ 391 h 1407"/>
                  <a:gd name="T58" fmla="*/ 3122 w 3620"/>
                  <a:gd name="T59" fmla="*/ 427 h 1407"/>
                  <a:gd name="T60" fmla="*/ 3359 w 3620"/>
                  <a:gd name="T61" fmla="*/ 534 h 1407"/>
                  <a:gd name="T62" fmla="*/ 3371 w 3620"/>
                  <a:gd name="T63" fmla="*/ 589 h 1407"/>
                  <a:gd name="T64" fmla="*/ 3549 w 3620"/>
                  <a:gd name="T65" fmla="*/ 719 h 1407"/>
                  <a:gd name="T66" fmla="*/ 3545 w 3620"/>
                  <a:gd name="T67" fmla="*/ 850 h 1407"/>
                  <a:gd name="T68" fmla="*/ 3264 w 3620"/>
                  <a:gd name="T69" fmla="*/ 893 h 1407"/>
                  <a:gd name="T70" fmla="*/ 2770 w 3620"/>
                  <a:gd name="T71" fmla="*/ 984 h 1407"/>
                  <a:gd name="T72" fmla="*/ 2782 w 3620"/>
                  <a:gd name="T73" fmla="*/ 1036 h 1407"/>
                  <a:gd name="T74" fmla="*/ 2636 w 3620"/>
                  <a:gd name="T75" fmla="*/ 1130 h 1407"/>
                  <a:gd name="T76" fmla="*/ 2201 w 3620"/>
                  <a:gd name="T77" fmla="*/ 1170 h 1407"/>
                  <a:gd name="T78" fmla="*/ 2335 w 3620"/>
                  <a:gd name="T79" fmla="*/ 1233 h 1407"/>
                  <a:gd name="T80" fmla="*/ 2086 w 3620"/>
                  <a:gd name="T81" fmla="*/ 1324 h 1407"/>
                  <a:gd name="T82" fmla="*/ 1806 w 3620"/>
                  <a:gd name="T83" fmla="*/ 1395 h 1407"/>
                  <a:gd name="T84" fmla="*/ 1332 w 3620"/>
                  <a:gd name="T85" fmla="*/ 1391 h 1407"/>
                  <a:gd name="T86" fmla="*/ 1442 w 3620"/>
                  <a:gd name="T87" fmla="*/ 1273 h 1407"/>
                  <a:gd name="T88" fmla="*/ 1162 w 3620"/>
                  <a:gd name="T89" fmla="*/ 1229 h 1407"/>
                  <a:gd name="T90" fmla="*/ 1505 w 3620"/>
                  <a:gd name="T91" fmla="*/ 1205 h 1407"/>
                  <a:gd name="T92" fmla="*/ 1288 w 3620"/>
                  <a:gd name="T93" fmla="*/ 1202 h 1407"/>
                  <a:gd name="T94" fmla="*/ 1964 w 3620"/>
                  <a:gd name="T95" fmla="*/ 1186 h 1407"/>
                  <a:gd name="T96" fmla="*/ 798 w 3620"/>
                  <a:gd name="T97" fmla="*/ 917 h 1407"/>
                  <a:gd name="T98" fmla="*/ 506 w 3620"/>
                  <a:gd name="T99" fmla="*/ 731 h 1407"/>
                  <a:gd name="T100" fmla="*/ 3347 w 3620"/>
                  <a:gd name="T101" fmla="*/ 676 h 1407"/>
                  <a:gd name="T102" fmla="*/ 154 w 3620"/>
                  <a:gd name="T103" fmla="*/ 269 h 1407"/>
                  <a:gd name="T104" fmla="*/ 2474 w 3620"/>
                  <a:gd name="T105" fmla="*/ 162 h 1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20" h="1407">
                    <a:moveTo>
                      <a:pt x="1332" y="1399"/>
                    </a:moveTo>
                    <a:cubicBezTo>
                      <a:pt x="1346" y="1394"/>
                      <a:pt x="1388" y="1403"/>
                      <a:pt x="1403" y="1387"/>
                    </a:cubicBezTo>
                    <a:cubicBezTo>
                      <a:pt x="1398" y="1382"/>
                      <a:pt x="1385" y="1383"/>
                      <a:pt x="1391" y="1368"/>
                    </a:cubicBezTo>
                    <a:cubicBezTo>
                      <a:pt x="1308" y="1355"/>
                      <a:pt x="1251" y="1391"/>
                      <a:pt x="1169" y="1383"/>
                    </a:cubicBezTo>
                    <a:cubicBezTo>
                      <a:pt x="1161" y="1375"/>
                      <a:pt x="1173" y="1371"/>
                      <a:pt x="1166" y="1364"/>
                    </a:cubicBezTo>
                    <a:cubicBezTo>
                      <a:pt x="1123" y="1357"/>
                      <a:pt x="1083" y="1387"/>
                      <a:pt x="1059" y="1364"/>
                    </a:cubicBezTo>
                    <a:cubicBezTo>
                      <a:pt x="1071" y="1357"/>
                      <a:pt x="1076" y="1344"/>
                      <a:pt x="1094" y="1344"/>
                    </a:cubicBezTo>
                    <a:cubicBezTo>
                      <a:pt x="1097" y="1347"/>
                      <a:pt x="1099" y="1353"/>
                      <a:pt x="1098" y="1360"/>
                    </a:cubicBezTo>
                    <a:cubicBezTo>
                      <a:pt x="1154" y="1337"/>
                      <a:pt x="1235" y="1340"/>
                      <a:pt x="1296" y="1324"/>
                    </a:cubicBezTo>
                    <a:cubicBezTo>
                      <a:pt x="1275" y="1304"/>
                      <a:pt x="1229" y="1331"/>
                      <a:pt x="1213" y="1304"/>
                    </a:cubicBezTo>
                    <a:cubicBezTo>
                      <a:pt x="1233" y="1307"/>
                      <a:pt x="1241" y="1298"/>
                      <a:pt x="1249" y="1288"/>
                    </a:cubicBezTo>
                    <a:cubicBezTo>
                      <a:pt x="1250" y="1279"/>
                      <a:pt x="1231" y="1291"/>
                      <a:pt x="1237" y="1277"/>
                    </a:cubicBezTo>
                    <a:cubicBezTo>
                      <a:pt x="1279" y="1284"/>
                      <a:pt x="1320" y="1276"/>
                      <a:pt x="1355" y="1257"/>
                    </a:cubicBezTo>
                    <a:cubicBezTo>
                      <a:pt x="1333" y="1248"/>
                      <a:pt x="1296" y="1259"/>
                      <a:pt x="1276" y="1265"/>
                    </a:cubicBezTo>
                    <a:cubicBezTo>
                      <a:pt x="1271" y="1261"/>
                      <a:pt x="1268" y="1254"/>
                      <a:pt x="1264" y="1249"/>
                    </a:cubicBezTo>
                    <a:cubicBezTo>
                      <a:pt x="1227" y="1264"/>
                      <a:pt x="1167" y="1250"/>
                      <a:pt x="1122" y="1257"/>
                    </a:cubicBezTo>
                    <a:cubicBezTo>
                      <a:pt x="1126" y="1265"/>
                      <a:pt x="1143" y="1252"/>
                      <a:pt x="1158" y="1257"/>
                    </a:cubicBezTo>
                    <a:cubicBezTo>
                      <a:pt x="1149" y="1277"/>
                      <a:pt x="1127" y="1260"/>
                      <a:pt x="1106" y="1269"/>
                    </a:cubicBezTo>
                    <a:cubicBezTo>
                      <a:pt x="1111" y="1249"/>
                      <a:pt x="1121" y="1233"/>
                      <a:pt x="1134" y="1221"/>
                    </a:cubicBezTo>
                    <a:cubicBezTo>
                      <a:pt x="1128" y="1215"/>
                      <a:pt x="1114" y="1217"/>
                      <a:pt x="1110" y="1209"/>
                    </a:cubicBezTo>
                    <a:cubicBezTo>
                      <a:pt x="1114" y="1204"/>
                      <a:pt x="1121" y="1202"/>
                      <a:pt x="1122" y="1194"/>
                    </a:cubicBezTo>
                    <a:cubicBezTo>
                      <a:pt x="1118" y="1188"/>
                      <a:pt x="1109" y="1189"/>
                      <a:pt x="1106" y="1182"/>
                    </a:cubicBezTo>
                    <a:cubicBezTo>
                      <a:pt x="1105" y="1195"/>
                      <a:pt x="1102" y="1180"/>
                      <a:pt x="1094" y="1186"/>
                    </a:cubicBezTo>
                    <a:cubicBezTo>
                      <a:pt x="1086" y="1181"/>
                      <a:pt x="1101" y="1167"/>
                      <a:pt x="1114" y="1170"/>
                    </a:cubicBezTo>
                    <a:cubicBezTo>
                      <a:pt x="1112" y="1173"/>
                      <a:pt x="1110" y="1176"/>
                      <a:pt x="1110" y="1182"/>
                    </a:cubicBezTo>
                    <a:cubicBezTo>
                      <a:pt x="1133" y="1180"/>
                      <a:pt x="1154" y="1176"/>
                      <a:pt x="1181" y="1178"/>
                    </a:cubicBezTo>
                    <a:cubicBezTo>
                      <a:pt x="1186" y="1158"/>
                      <a:pt x="1149" y="1182"/>
                      <a:pt x="1154" y="1162"/>
                    </a:cubicBezTo>
                    <a:cubicBezTo>
                      <a:pt x="1172" y="1164"/>
                      <a:pt x="1170" y="1163"/>
                      <a:pt x="1189" y="1166"/>
                    </a:cubicBezTo>
                    <a:cubicBezTo>
                      <a:pt x="1192" y="1160"/>
                      <a:pt x="1176" y="1140"/>
                      <a:pt x="1169" y="1130"/>
                    </a:cubicBezTo>
                    <a:cubicBezTo>
                      <a:pt x="1142" y="1125"/>
                      <a:pt x="1119" y="1141"/>
                      <a:pt x="1098" y="1130"/>
                    </a:cubicBezTo>
                    <a:cubicBezTo>
                      <a:pt x="1105" y="1115"/>
                      <a:pt x="1142" y="1129"/>
                      <a:pt x="1154" y="1119"/>
                    </a:cubicBezTo>
                    <a:cubicBezTo>
                      <a:pt x="1147" y="1110"/>
                      <a:pt x="1132" y="1119"/>
                      <a:pt x="1142" y="1103"/>
                    </a:cubicBezTo>
                    <a:cubicBezTo>
                      <a:pt x="1139" y="1097"/>
                      <a:pt x="1131" y="1105"/>
                      <a:pt x="1122" y="1099"/>
                    </a:cubicBezTo>
                    <a:cubicBezTo>
                      <a:pt x="1116" y="1114"/>
                      <a:pt x="1133" y="1106"/>
                      <a:pt x="1130" y="1119"/>
                    </a:cubicBezTo>
                    <a:cubicBezTo>
                      <a:pt x="1086" y="1107"/>
                      <a:pt x="1007" y="1158"/>
                      <a:pt x="960" y="1126"/>
                    </a:cubicBezTo>
                    <a:cubicBezTo>
                      <a:pt x="931" y="1129"/>
                      <a:pt x="931" y="1129"/>
                      <a:pt x="905" y="1122"/>
                    </a:cubicBezTo>
                    <a:cubicBezTo>
                      <a:pt x="920" y="1111"/>
                      <a:pt x="952" y="1117"/>
                      <a:pt x="964" y="1103"/>
                    </a:cubicBezTo>
                    <a:cubicBezTo>
                      <a:pt x="947" y="1092"/>
                      <a:pt x="934" y="1074"/>
                      <a:pt x="917" y="1055"/>
                    </a:cubicBezTo>
                    <a:cubicBezTo>
                      <a:pt x="941" y="1060"/>
                      <a:pt x="945" y="1045"/>
                      <a:pt x="964" y="1043"/>
                    </a:cubicBezTo>
                    <a:cubicBezTo>
                      <a:pt x="953" y="1030"/>
                      <a:pt x="926" y="1034"/>
                      <a:pt x="905" y="1032"/>
                    </a:cubicBezTo>
                    <a:cubicBezTo>
                      <a:pt x="902" y="1018"/>
                      <a:pt x="911" y="1017"/>
                      <a:pt x="921" y="1016"/>
                    </a:cubicBezTo>
                    <a:cubicBezTo>
                      <a:pt x="919" y="1005"/>
                      <a:pt x="911" y="1002"/>
                      <a:pt x="897" y="1004"/>
                    </a:cubicBezTo>
                    <a:cubicBezTo>
                      <a:pt x="888" y="996"/>
                      <a:pt x="933" y="1003"/>
                      <a:pt x="917" y="984"/>
                    </a:cubicBezTo>
                    <a:cubicBezTo>
                      <a:pt x="932" y="983"/>
                      <a:pt x="943" y="979"/>
                      <a:pt x="944" y="964"/>
                    </a:cubicBezTo>
                    <a:cubicBezTo>
                      <a:pt x="920" y="912"/>
                      <a:pt x="793" y="976"/>
                      <a:pt x="731" y="976"/>
                    </a:cubicBezTo>
                    <a:cubicBezTo>
                      <a:pt x="714" y="976"/>
                      <a:pt x="716" y="973"/>
                      <a:pt x="687" y="980"/>
                    </a:cubicBezTo>
                    <a:cubicBezTo>
                      <a:pt x="688" y="970"/>
                      <a:pt x="701" y="972"/>
                      <a:pt x="711" y="972"/>
                    </a:cubicBezTo>
                    <a:cubicBezTo>
                      <a:pt x="706" y="942"/>
                      <a:pt x="737" y="934"/>
                      <a:pt x="762" y="929"/>
                    </a:cubicBezTo>
                    <a:cubicBezTo>
                      <a:pt x="696" y="920"/>
                      <a:pt x="623" y="929"/>
                      <a:pt x="553" y="921"/>
                    </a:cubicBezTo>
                    <a:cubicBezTo>
                      <a:pt x="554" y="883"/>
                      <a:pt x="582" y="896"/>
                      <a:pt x="608" y="885"/>
                    </a:cubicBezTo>
                    <a:cubicBezTo>
                      <a:pt x="581" y="865"/>
                      <a:pt x="548" y="909"/>
                      <a:pt x="533" y="889"/>
                    </a:cubicBezTo>
                    <a:cubicBezTo>
                      <a:pt x="550" y="873"/>
                      <a:pt x="577" y="879"/>
                      <a:pt x="596" y="874"/>
                    </a:cubicBezTo>
                    <a:cubicBezTo>
                      <a:pt x="578" y="861"/>
                      <a:pt x="551" y="876"/>
                      <a:pt x="533" y="877"/>
                    </a:cubicBezTo>
                    <a:cubicBezTo>
                      <a:pt x="549" y="824"/>
                      <a:pt x="611" y="866"/>
                      <a:pt x="675" y="846"/>
                    </a:cubicBezTo>
                    <a:cubicBezTo>
                      <a:pt x="690" y="854"/>
                      <a:pt x="657" y="845"/>
                      <a:pt x="660" y="854"/>
                    </a:cubicBezTo>
                    <a:cubicBezTo>
                      <a:pt x="689" y="864"/>
                      <a:pt x="701" y="847"/>
                      <a:pt x="727" y="842"/>
                    </a:cubicBezTo>
                    <a:cubicBezTo>
                      <a:pt x="645" y="829"/>
                      <a:pt x="567" y="824"/>
                      <a:pt x="490" y="834"/>
                    </a:cubicBezTo>
                    <a:cubicBezTo>
                      <a:pt x="496" y="829"/>
                      <a:pt x="501" y="824"/>
                      <a:pt x="506" y="818"/>
                    </a:cubicBezTo>
                    <a:cubicBezTo>
                      <a:pt x="491" y="800"/>
                      <a:pt x="462" y="793"/>
                      <a:pt x="423" y="798"/>
                    </a:cubicBezTo>
                    <a:cubicBezTo>
                      <a:pt x="422" y="790"/>
                      <a:pt x="426" y="786"/>
                      <a:pt x="434" y="787"/>
                    </a:cubicBezTo>
                    <a:cubicBezTo>
                      <a:pt x="435" y="775"/>
                      <a:pt x="409" y="791"/>
                      <a:pt x="415" y="775"/>
                    </a:cubicBezTo>
                    <a:cubicBezTo>
                      <a:pt x="424" y="760"/>
                      <a:pt x="448" y="758"/>
                      <a:pt x="474" y="759"/>
                    </a:cubicBezTo>
                    <a:cubicBezTo>
                      <a:pt x="457" y="740"/>
                      <a:pt x="426" y="748"/>
                      <a:pt x="395" y="755"/>
                    </a:cubicBezTo>
                    <a:cubicBezTo>
                      <a:pt x="392" y="726"/>
                      <a:pt x="439" y="720"/>
                      <a:pt x="470" y="719"/>
                    </a:cubicBezTo>
                    <a:cubicBezTo>
                      <a:pt x="454" y="712"/>
                      <a:pt x="430" y="715"/>
                      <a:pt x="415" y="708"/>
                    </a:cubicBezTo>
                    <a:cubicBezTo>
                      <a:pt x="411" y="691"/>
                      <a:pt x="412" y="692"/>
                      <a:pt x="423" y="684"/>
                    </a:cubicBezTo>
                    <a:cubicBezTo>
                      <a:pt x="423" y="671"/>
                      <a:pt x="396" y="675"/>
                      <a:pt x="411" y="660"/>
                    </a:cubicBezTo>
                    <a:cubicBezTo>
                      <a:pt x="397" y="659"/>
                      <a:pt x="388" y="654"/>
                      <a:pt x="371" y="656"/>
                    </a:cubicBezTo>
                    <a:cubicBezTo>
                      <a:pt x="394" y="646"/>
                      <a:pt x="373" y="635"/>
                      <a:pt x="367" y="621"/>
                    </a:cubicBezTo>
                    <a:cubicBezTo>
                      <a:pt x="384" y="620"/>
                      <a:pt x="395" y="614"/>
                      <a:pt x="415" y="617"/>
                    </a:cubicBezTo>
                    <a:cubicBezTo>
                      <a:pt x="401" y="604"/>
                      <a:pt x="374" y="605"/>
                      <a:pt x="347" y="605"/>
                    </a:cubicBezTo>
                    <a:cubicBezTo>
                      <a:pt x="356" y="588"/>
                      <a:pt x="385" y="604"/>
                      <a:pt x="399" y="585"/>
                    </a:cubicBezTo>
                    <a:cubicBezTo>
                      <a:pt x="385" y="571"/>
                      <a:pt x="363" y="573"/>
                      <a:pt x="344" y="557"/>
                    </a:cubicBezTo>
                    <a:cubicBezTo>
                      <a:pt x="345" y="549"/>
                      <a:pt x="363" y="556"/>
                      <a:pt x="371" y="553"/>
                    </a:cubicBezTo>
                    <a:cubicBezTo>
                      <a:pt x="361" y="548"/>
                      <a:pt x="345" y="548"/>
                      <a:pt x="336" y="542"/>
                    </a:cubicBezTo>
                    <a:cubicBezTo>
                      <a:pt x="339" y="533"/>
                      <a:pt x="358" y="540"/>
                      <a:pt x="367" y="538"/>
                    </a:cubicBezTo>
                    <a:cubicBezTo>
                      <a:pt x="315" y="512"/>
                      <a:pt x="265" y="492"/>
                      <a:pt x="193" y="474"/>
                    </a:cubicBezTo>
                    <a:cubicBezTo>
                      <a:pt x="160" y="466"/>
                      <a:pt x="130" y="454"/>
                      <a:pt x="106" y="447"/>
                    </a:cubicBezTo>
                    <a:cubicBezTo>
                      <a:pt x="95" y="443"/>
                      <a:pt x="79" y="448"/>
                      <a:pt x="71" y="443"/>
                    </a:cubicBezTo>
                    <a:cubicBezTo>
                      <a:pt x="80" y="450"/>
                      <a:pt x="80" y="415"/>
                      <a:pt x="67" y="427"/>
                    </a:cubicBezTo>
                    <a:cubicBezTo>
                      <a:pt x="70" y="423"/>
                      <a:pt x="74" y="421"/>
                      <a:pt x="79" y="419"/>
                    </a:cubicBezTo>
                    <a:cubicBezTo>
                      <a:pt x="60" y="409"/>
                      <a:pt x="37" y="403"/>
                      <a:pt x="16" y="395"/>
                    </a:cubicBezTo>
                    <a:cubicBezTo>
                      <a:pt x="23" y="380"/>
                      <a:pt x="53" y="400"/>
                      <a:pt x="75" y="395"/>
                    </a:cubicBezTo>
                    <a:cubicBezTo>
                      <a:pt x="64" y="370"/>
                      <a:pt x="19" y="380"/>
                      <a:pt x="0" y="364"/>
                    </a:cubicBezTo>
                    <a:cubicBezTo>
                      <a:pt x="40" y="352"/>
                      <a:pt x="77" y="348"/>
                      <a:pt x="110" y="344"/>
                    </a:cubicBezTo>
                    <a:cubicBezTo>
                      <a:pt x="82" y="330"/>
                      <a:pt x="39" y="331"/>
                      <a:pt x="4" y="324"/>
                    </a:cubicBezTo>
                    <a:cubicBezTo>
                      <a:pt x="8" y="315"/>
                      <a:pt x="29" y="323"/>
                      <a:pt x="39" y="320"/>
                    </a:cubicBezTo>
                    <a:cubicBezTo>
                      <a:pt x="40" y="315"/>
                      <a:pt x="19" y="312"/>
                      <a:pt x="31" y="308"/>
                    </a:cubicBezTo>
                    <a:cubicBezTo>
                      <a:pt x="42" y="306"/>
                      <a:pt x="46" y="310"/>
                      <a:pt x="43" y="320"/>
                    </a:cubicBezTo>
                    <a:cubicBezTo>
                      <a:pt x="71" y="320"/>
                      <a:pt x="77" y="299"/>
                      <a:pt x="110" y="304"/>
                    </a:cubicBezTo>
                    <a:cubicBezTo>
                      <a:pt x="109" y="298"/>
                      <a:pt x="104" y="295"/>
                      <a:pt x="95" y="297"/>
                    </a:cubicBezTo>
                    <a:cubicBezTo>
                      <a:pt x="104" y="286"/>
                      <a:pt x="127" y="289"/>
                      <a:pt x="146" y="289"/>
                    </a:cubicBezTo>
                    <a:cubicBezTo>
                      <a:pt x="137" y="274"/>
                      <a:pt x="110" y="277"/>
                      <a:pt x="91" y="273"/>
                    </a:cubicBezTo>
                    <a:cubicBezTo>
                      <a:pt x="101" y="256"/>
                      <a:pt x="130" y="275"/>
                      <a:pt x="150" y="269"/>
                    </a:cubicBezTo>
                    <a:cubicBezTo>
                      <a:pt x="149" y="259"/>
                      <a:pt x="119" y="258"/>
                      <a:pt x="130" y="249"/>
                    </a:cubicBezTo>
                    <a:cubicBezTo>
                      <a:pt x="132" y="238"/>
                      <a:pt x="182" y="258"/>
                      <a:pt x="182" y="245"/>
                    </a:cubicBezTo>
                    <a:cubicBezTo>
                      <a:pt x="205" y="239"/>
                      <a:pt x="239" y="237"/>
                      <a:pt x="249" y="253"/>
                    </a:cubicBezTo>
                    <a:cubicBezTo>
                      <a:pt x="259" y="256"/>
                      <a:pt x="256" y="245"/>
                      <a:pt x="261" y="241"/>
                    </a:cubicBezTo>
                    <a:cubicBezTo>
                      <a:pt x="326" y="268"/>
                      <a:pt x="423" y="228"/>
                      <a:pt x="502" y="253"/>
                    </a:cubicBezTo>
                    <a:cubicBezTo>
                      <a:pt x="468" y="225"/>
                      <a:pt x="406" y="241"/>
                      <a:pt x="375" y="206"/>
                    </a:cubicBezTo>
                    <a:cubicBezTo>
                      <a:pt x="396" y="210"/>
                      <a:pt x="407" y="210"/>
                      <a:pt x="423" y="202"/>
                    </a:cubicBezTo>
                    <a:cubicBezTo>
                      <a:pt x="420" y="196"/>
                      <a:pt x="414" y="194"/>
                      <a:pt x="407" y="194"/>
                    </a:cubicBezTo>
                    <a:cubicBezTo>
                      <a:pt x="420" y="188"/>
                      <a:pt x="441" y="188"/>
                      <a:pt x="458" y="186"/>
                    </a:cubicBezTo>
                    <a:cubicBezTo>
                      <a:pt x="437" y="166"/>
                      <a:pt x="396" y="178"/>
                      <a:pt x="363" y="170"/>
                    </a:cubicBezTo>
                    <a:cubicBezTo>
                      <a:pt x="328" y="162"/>
                      <a:pt x="322" y="141"/>
                      <a:pt x="292" y="150"/>
                    </a:cubicBezTo>
                    <a:cubicBezTo>
                      <a:pt x="306" y="146"/>
                      <a:pt x="285" y="175"/>
                      <a:pt x="288" y="146"/>
                    </a:cubicBezTo>
                    <a:cubicBezTo>
                      <a:pt x="280" y="145"/>
                      <a:pt x="281" y="152"/>
                      <a:pt x="280" y="158"/>
                    </a:cubicBezTo>
                    <a:cubicBezTo>
                      <a:pt x="268" y="144"/>
                      <a:pt x="239" y="146"/>
                      <a:pt x="229" y="131"/>
                    </a:cubicBezTo>
                    <a:cubicBezTo>
                      <a:pt x="240" y="136"/>
                      <a:pt x="233" y="134"/>
                      <a:pt x="233" y="123"/>
                    </a:cubicBezTo>
                    <a:cubicBezTo>
                      <a:pt x="264" y="123"/>
                      <a:pt x="342" y="143"/>
                      <a:pt x="344" y="123"/>
                    </a:cubicBezTo>
                    <a:cubicBezTo>
                      <a:pt x="346" y="117"/>
                      <a:pt x="366" y="126"/>
                      <a:pt x="375" y="127"/>
                    </a:cubicBezTo>
                    <a:cubicBezTo>
                      <a:pt x="357" y="112"/>
                      <a:pt x="449" y="110"/>
                      <a:pt x="490" y="111"/>
                    </a:cubicBezTo>
                    <a:cubicBezTo>
                      <a:pt x="542" y="112"/>
                      <a:pt x="582" y="101"/>
                      <a:pt x="632" y="111"/>
                    </a:cubicBezTo>
                    <a:cubicBezTo>
                      <a:pt x="623" y="101"/>
                      <a:pt x="608" y="98"/>
                      <a:pt x="589" y="99"/>
                    </a:cubicBezTo>
                    <a:cubicBezTo>
                      <a:pt x="590" y="86"/>
                      <a:pt x="613" y="85"/>
                      <a:pt x="616" y="99"/>
                    </a:cubicBezTo>
                    <a:cubicBezTo>
                      <a:pt x="619" y="92"/>
                      <a:pt x="628" y="92"/>
                      <a:pt x="632" y="87"/>
                    </a:cubicBezTo>
                    <a:cubicBezTo>
                      <a:pt x="762" y="95"/>
                      <a:pt x="849" y="86"/>
                      <a:pt x="976" y="111"/>
                    </a:cubicBezTo>
                    <a:cubicBezTo>
                      <a:pt x="988" y="98"/>
                      <a:pt x="1037" y="97"/>
                      <a:pt x="1035" y="115"/>
                    </a:cubicBezTo>
                    <a:cubicBezTo>
                      <a:pt x="1050" y="120"/>
                      <a:pt x="1043" y="104"/>
                      <a:pt x="1055" y="107"/>
                    </a:cubicBezTo>
                    <a:cubicBezTo>
                      <a:pt x="1057" y="111"/>
                      <a:pt x="1064" y="111"/>
                      <a:pt x="1063" y="119"/>
                    </a:cubicBezTo>
                    <a:cubicBezTo>
                      <a:pt x="1105" y="104"/>
                      <a:pt x="1180" y="131"/>
                      <a:pt x="1225" y="127"/>
                    </a:cubicBezTo>
                    <a:cubicBezTo>
                      <a:pt x="1229" y="107"/>
                      <a:pt x="1200" y="120"/>
                      <a:pt x="1193" y="111"/>
                    </a:cubicBezTo>
                    <a:cubicBezTo>
                      <a:pt x="1219" y="104"/>
                      <a:pt x="1256" y="119"/>
                      <a:pt x="1280" y="127"/>
                    </a:cubicBezTo>
                    <a:cubicBezTo>
                      <a:pt x="1296" y="124"/>
                      <a:pt x="1287" y="115"/>
                      <a:pt x="1292" y="107"/>
                    </a:cubicBezTo>
                    <a:cubicBezTo>
                      <a:pt x="1340" y="113"/>
                      <a:pt x="1373" y="114"/>
                      <a:pt x="1411" y="111"/>
                    </a:cubicBezTo>
                    <a:cubicBezTo>
                      <a:pt x="1398" y="101"/>
                      <a:pt x="1358" y="80"/>
                      <a:pt x="1355" y="87"/>
                    </a:cubicBezTo>
                    <a:cubicBezTo>
                      <a:pt x="1327" y="88"/>
                      <a:pt x="1279" y="36"/>
                      <a:pt x="1229" y="48"/>
                    </a:cubicBezTo>
                    <a:cubicBezTo>
                      <a:pt x="1217" y="26"/>
                      <a:pt x="1166" y="32"/>
                      <a:pt x="1138" y="16"/>
                    </a:cubicBezTo>
                    <a:cubicBezTo>
                      <a:pt x="1198" y="0"/>
                      <a:pt x="1271" y="61"/>
                      <a:pt x="1332" y="48"/>
                    </a:cubicBezTo>
                    <a:cubicBezTo>
                      <a:pt x="1459" y="79"/>
                      <a:pt x="1597" y="65"/>
                      <a:pt x="1715" y="87"/>
                    </a:cubicBezTo>
                    <a:cubicBezTo>
                      <a:pt x="1705" y="79"/>
                      <a:pt x="1686" y="79"/>
                      <a:pt x="1687" y="59"/>
                    </a:cubicBezTo>
                    <a:cubicBezTo>
                      <a:pt x="1708" y="56"/>
                      <a:pt x="1702" y="79"/>
                      <a:pt x="1723" y="75"/>
                    </a:cubicBezTo>
                    <a:cubicBezTo>
                      <a:pt x="1723" y="71"/>
                      <a:pt x="1718" y="72"/>
                      <a:pt x="1715" y="71"/>
                    </a:cubicBezTo>
                    <a:cubicBezTo>
                      <a:pt x="1750" y="69"/>
                      <a:pt x="1821" y="107"/>
                      <a:pt x="1857" y="75"/>
                    </a:cubicBezTo>
                    <a:cubicBezTo>
                      <a:pt x="1873" y="86"/>
                      <a:pt x="1928" y="85"/>
                      <a:pt x="1920" y="75"/>
                    </a:cubicBezTo>
                    <a:cubicBezTo>
                      <a:pt x="1938" y="67"/>
                      <a:pt x="1976" y="88"/>
                      <a:pt x="1988" y="71"/>
                    </a:cubicBezTo>
                    <a:cubicBezTo>
                      <a:pt x="1999" y="88"/>
                      <a:pt x="2023" y="89"/>
                      <a:pt x="2039" y="91"/>
                    </a:cubicBezTo>
                    <a:cubicBezTo>
                      <a:pt x="2060" y="70"/>
                      <a:pt x="2129" y="103"/>
                      <a:pt x="2165" y="83"/>
                    </a:cubicBezTo>
                    <a:cubicBezTo>
                      <a:pt x="2202" y="95"/>
                      <a:pt x="2240" y="98"/>
                      <a:pt x="2280" y="99"/>
                    </a:cubicBezTo>
                    <a:cubicBezTo>
                      <a:pt x="2324" y="101"/>
                      <a:pt x="2367" y="114"/>
                      <a:pt x="2410" y="115"/>
                    </a:cubicBezTo>
                    <a:cubicBezTo>
                      <a:pt x="2433" y="115"/>
                      <a:pt x="2456" y="104"/>
                      <a:pt x="2478" y="103"/>
                    </a:cubicBezTo>
                    <a:cubicBezTo>
                      <a:pt x="2559" y="98"/>
                      <a:pt x="2640" y="121"/>
                      <a:pt x="2727" y="131"/>
                    </a:cubicBezTo>
                    <a:cubicBezTo>
                      <a:pt x="2720" y="141"/>
                      <a:pt x="2690" y="128"/>
                      <a:pt x="2683" y="138"/>
                    </a:cubicBezTo>
                    <a:cubicBezTo>
                      <a:pt x="2686" y="150"/>
                      <a:pt x="2696" y="136"/>
                      <a:pt x="2703" y="138"/>
                    </a:cubicBezTo>
                    <a:cubicBezTo>
                      <a:pt x="2668" y="158"/>
                      <a:pt x="2621" y="148"/>
                      <a:pt x="2580" y="158"/>
                    </a:cubicBezTo>
                    <a:cubicBezTo>
                      <a:pt x="2585" y="171"/>
                      <a:pt x="2607" y="166"/>
                      <a:pt x="2616" y="174"/>
                    </a:cubicBezTo>
                    <a:cubicBezTo>
                      <a:pt x="2601" y="181"/>
                      <a:pt x="2566" y="178"/>
                      <a:pt x="2565" y="186"/>
                    </a:cubicBezTo>
                    <a:cubicBezTo>
                      <a:pt x="2578" y="193"/>
                      <a:pt x="2588" y="185"/>
                      <a:pt x="2604" y="194"/>
                    </a:cubicBezTo>
                    <a:cubicBezTo>
                      <a:pt x="2598" y="206"/>
                      <a:pt x="2587" y="191"/>
                      <a:pt x="2576" y="194"/>
                    </a:cubicBezTo>
                    <a:cubicBezTo>
                      <a:pt x="2581" y="223"/>
                      <a:pt x="2618" y="195"/>
                      <a:pt x="2640" y="218"/>
                    </a:cubicBezTo>
                    <a:cubicBezTo>
                      <a:pt x="2644" y="208"/>
                      <a:pt x="2703" y="202"/>
                      <a:pt x="2734" y="210"/>
                    </a:cubicBezTo>
                    <a:cubicBezTo>
                      <a:pt x="2711" y="224"/>
                      <a:pt x="2663" y="217"/>
                      <a:pt x="2640" y="221"/>
                    </a:cubicBezTo>
                    <a:cubicBezTo>
                      <a:pt x="2700" y="246"/>
                      <a:pt x="2779" y="195"/>
                      <a:pt x="2849" y="225"/>
                    </a:cubicBezTo>
                    <a:cubicBezTo>
                      <a:pt x="2765" y="234"/>
                      <a:pt x="2676" y="234"/>
                      <a:pt x="2628" y="249"/>
                    </a:cubicBezTo>
                    <a:cubicBezTo>
                      <a:pt x="2612" y="242"/>
                      <a:pt x="2592" y="237"/>
                      <a:pt x="2580" y="225"/>
                    </a:cubicBezTo>
                    <a:cubicBezTo>
                      <a:pt x="2513" y="236"/>
                      <a:pt x="2451" y="202"/>
                      <a:pt x="2387" y="218"/>
                    </a:cubicBezTo>
                    <a:cubicBezTo>
                      <a:pt x="2387" y="221"/>
                      <a:pt x="2391" y="221"/>
                      <a:pt x="2395" y="221"/>
                    </a:cubicBezTo>
                    <a:cubicBezTo>
                      <a:pt x="2373" y="219"/>
                      <a:pt x="2380" y="234"/>
                      <a:pt x="2339" y="237"/>
                    </a:cubicBezTo>
                    <a:cubicBezTo>
                      <a:pt x="2358" y="238"/>
                      <a:pt x="2385" y="252"/>
                      <a:pt x="2395" y="249"/>
                    </a:cubicBezTo>
                    <a:cubicBezTo>
                      <a:pt x="2400" y="260"/>
                      <a:pt x="2360" y="259"/>
                      <a:pt x="2343" y="261"/>
                    </a:cubicBezTo>
                    <a:cubicBezTo>
                      <a:pt x="2407" y="286"/>
                      <a:pt x="2537" y="276"/>
                      <a:pt x="2608" y="265"/>
                    </a:cubicBezTo>
                    <a:cubicBezTo>
                      <a:pt x="2639" y="277"/>
                      <a:pt x="2652" y="261"/>
                      <a:pt x="2699" y="265"/>
                    </a:cubicBezTo>
                    <a:cubicBezTo>
                      <a:pt x="2684" y="281"/>
                      <a:pt x="2669" y="275"/>
                      <a:pt x="2663" y="297"/>
                    </a:cubicBezTo>
                    <a:cubicBezTo>
                      <a:pt x="2679" y="293"/>
                      <a:pt x="2674" y="301"/>
                      <a:pt x="2703" y="304"/>
                    </a:cubicBezTo>
                    <a:cubicBezTo>
                      <a:pt x="2691" y="318"/>
                      <a:pt x="2677" y="305"/>
                      <a:pt x="2655" y="308"/>
                    </a:cubicBezTo>
                    <a:cubicBezTo>
                      <a:pt x="2663" y="290"/>
                      <a:pt x="2640" y="303"/>
                      <a:pt x="2644" y="289"/>
                    </a:cubicBezTo>
                    <a:cubicBezTo>
                      <a:pt x="2628" y="293"/>
                      <a:pt x="2649" y="308"/>
                      <a:pt x="2632" y="308"/>
                    </a:cubicBezTo>
                    <a:cubicBezTo>
                      <a:pt x="2676" y="327"/>
                      <a:pt x="2729" y="329"/>
                      <a:pt x="2770" y="308"/>
                    </a:cubicBezTo>
                    <a:cubicBezTo>
                      <a:pt x="2775" y="314"/>
                      <a:pt x="2775" y="323"/>
                      <a:pt x="2770" y="328"/>
                    </a:cubicBezTo>
                    <a:cubicBezTo>
                      <a:pt x="2825" y="364"/>
                      <a:pt x="2938" y="342"/>
                      <a:pt x="3011" y="364"/>
                    </a:cubicBezTo>
                    <a:cubicBezTo>
                      <a:pt x="2979" y="363"/>
                      <a:pt x="2938" y="371"/>
                      <a:pt x="2900" y="376"/>
                    </a:cubicBezTo>
                    <a:cubicBezTo>
                      <a:pt x="2903" y="390"/>
                      <a:pt x="2929" y="381"/>
                      <a:pt x="2944" y="384"/>
                    </a:cubicBezTo>
                    <a:cubicBezTo>
                      <a:pt x="2942" y="387"/>
                      <a:pt x="2940" y="390"/>
                      <a:pt x="2940" y="395"/>
                    </a:cubicBezTo>
                    <a:cubicBezTo>
                      <a:pt x="2955" y="402"/>
                      <a:pt x="2965" y="384"/>
                      <a:pt x="2968" y="391"/>
                    </a:cubicBezTo>
                    <a:cubicBezTo>
                      <a:pt x="3002" y="412"/>
                      <a:pt x="3065" y="390"/>
                      <a:pt x="3122" y="407"/>
                    </a:cubicBezTo>
                    <a:cubicBezTo>
                      <a:pt x="3114" y="400"/>
                      <a:pt x="3101" y="399"/>
                      <a:pt x="3090" y="395"/>
                    </a:cubicBezTo>
                    <a:cubicBezTo>
                      <a:pt x="3117" y="377"/>
                      <a:pt x="3115" y="412"/>
                      <a:pt x="3153" y="407"/>
                    </a:cubicBezTo>
                    <a:cubicBezTo>
                      <a:pt x="3128" y="425"/>
                      <a:pt x="3096" y="406"/>
                      <a:pt x="3058" y="407"/>
                    </a:cubicBezTo>
                    <a:cubicBezTo>
                      <a:pt x="3057" y="429"/>
                      <a:pt x="3097" y="411"/>
                      <a:pt x="3094" y="435"/>
                    </a:cubicBezTo>
                    <a:cubicBezTo>
                      <a:pt x="3103" y="424"/>
                      <a:pt x="3106" y="423"/>
                      <a:pt x="3122" y="427"/>
                    </a:cubicBezTo>
                    <a:cubicBezTo>
                      <a:pt x="3105" y="451"/>
                      <a:pt x="3168" y="429"/>
                      <a:pt x="3189" y="431"/>
                    </a:cubicBezTo>
                    <a:cubicBezTo>
                      <a:pt x="3181" y="437"/>
                      <a:pt x="3168" y="439"/>
                      <a:pt x="3153" y="439"/>
                    </a:cubicBezTo>
                    <a:cubicBezTo>
                      <a:pt x="3192" y="464"/>
                      <a:pt x="3255" y="452"/>
                      <a:pt x="3311" y="474"/>
                    </a:cubicBezTo>
                    <a:cubicBezTo>
                      <a:pt x="3293" y="494"/>
                      <a:pt x="3270" y="492"/>
                      <a:pt x="3260" y="514"/>
                    </a:cubicBezTo>
                    <a:cubicBezTo>
                      <a:pt x="3260" y="534"/>
                      <a:pt x="3306" y="508"/>
                      <a:pt x="3300" y="534"/>
                    </a:cubicBezTo>
                    <a:cubicBezTo>
                      <a:pt x="3320" y="536"/>
                      <a:pt x="3349" y="530"/>
                      <a:pt x="3359" y="534"/>
                    </a:cubicBezTo>
                    <a:cubicBezTo>
                      <a:pt x="3355" y="545"/>
                      <a:pt x="3353" y="538"/>
                      <a:pt x="3343" y="538"/>
                    </a:cubicBezTo>
                    <a:cubicBezTo>
                      <a:pt x="3342" y="544"/>
                      <a:pt x="3346" y="545"/>
                      <a:pt x="3351" y="546"/>
                    </a:cubicBezTo>
                    <a:cubicBezTo>
                      <a:pt x="3345" y="556"/>
                      <a:pt x="3338" y="564"/>
                      <a:pt x="3319" y="561"/>
                    </a:cubicBezTo>
                    <a:cubicBezTo>
                      <a:pt x="3328" y="575"/>
                      <a:pt x="3359" y="566"/>
                      <a:pt x="3375" y="573"/>
                    </a:cubicBezTo>
                    <a:cubicBezTo>
                      <a:pt x="3371" y="580"/>
                      <a:pt x="3358" y="577"/>
                      <a:pt x="3351" y="581"/>
                    </a:cubicBezTo>
                    <a:cubicBezTo>
                      <a:pt x="3352" y="589"/>
                      <a:pt x="3368" y="582"/>
                      <a:pt x="3371" y="589"/>
                    </a:cubicBezTo>
                    <a:cubicBezTo>
                      <a:pt x="3348" y="594"/>
                      <a:pt x="3323" y="621"/>
                      <a:pt x="3339" y="640"/>
                    </a:cubicBezTo>
                    <a:cubicBezTo>
                      <a:pt x="3331" y="639"/>
                      <a:pt x="3332" y="646"/>
                      <a:pt x="3331" y="652"/>
                    </a:cubicBezTo>
                    <a:cubicBezTo>
                      <a:pt x="3315" y="650"/>
                      <a:pt x="3309" y="656"/>
                      <a:pt x="3296" y="656"/>
                    </a:cubicBezTo>
                    <a:cubicBezTo>
                      <a:pt x="3309" y="675"/>
                      <a:pt x="3336" y="658"/>
                      <a:pt x="3355" y="672"/>
                    </a:cubicBezTo>
                    <a:cubicBezTo>
                      <a:pt x="3356" y="678"/>
                      <a:pt x="3351" y="679"/>
                      <a:pt x="3351" y="684"/>
                    </a:cubicBezTo>
                    <a:cubicBezTo>
                      <a:pt x="3405" y="707"/>
                      <a:pt x="3485" y="705"/>
                      <a:pt x="3549" y="719"/>
                    </a:cubicBezTo>
                    <a:cubicBezTo>
                      <a:pt x="3561" y="737"/>
                      <a:pt x="3562" y="749"/>
                      <a:pt x="3564" y="771"/>
                    </a:cubicBezTo>
                    <a:cubicBezTo>
                      <a:pt x="3577" y="776"/>
                      <a:pt x="3567" y="758"/>
                      <a:pt x="3580" y="763"/>
                    </a:cubicBezTo>
                    <a:cubicBezTo>
                      <a:pt x="3575" y="782"/>
                      <a:pt x="3600" y="772"/>
                      <a:pt x="3608" y="779"/>
                    </a:cubicBezTo>
                    <a:cubicBezTo>
                      <a:pt x="3589" y="785"/>
                      <a:pt x="3579" y="790"/>
                      <a:pt x="3556" y="798"/>
                    </a:cubicBezTo>
                    <a:cubicBezTo>
                      <a:pt x="3559" y="806"/>
                      <a:pt x="3556" y="815"/>
                      <a:pt x="3541" y="822"/>
                    </a:cubicBezTo>
                    <a:cubicBezTo>
                      <a:pt x="3543" y="835"/>
                      <a:pt x="3552" y="836"/>
                      <a:pt x="3545" y="850"/>
                    </a:cubicBezTo>
                    <a:cubicBezTo>
                      <a:pt x="3586" y="846"/>
                      <a:pt x="3596" y="856"/>
                      <a:pt x="3620" y="874"/>
                    </a:cubicBezTo>
                    <a:cubicBezTo>
                      <a:pt x="3559" y="875"/>
                      <a:pt x="3486" y="854"/>
                      <a:pt x="3422" y="846"/>
                    </a:cubicBezTo>
                    <a:cubicBezTo>
                      <a:pt x="3442" y="863"/>
                      <a:pt x="3483" y="859"/>
                      <a:pt x="3501" y="877"/>
                    </a:cubicBezTo>
                    <a:cubicBezTo>
                      <a:pt x="3490" y="890"/>
                      <a:pt x="3476" y="878"/>
                      <a:pt x="3454" y="881"/>
                    </a:cubicBezTo>
                    <a:cubicBezTo>
                      <a:pt x="3448" y="885"/>
                      <a:pt x="3448" y="894"/>
                      <a:pt x="3446" y="901"/>
                    </a:cubicBezTo>
                    <a:cubicBezTo>
                      <a:pt x="3369" y="900"/>
                      <a:pt x="3331" y="899"/>
                      <a:pt x="3264" y="893"/>
                    </a:cubicBezTo>
                    <a:cubicBezTo>
                      <a:pt x="3274" y="900"/>
                      <a:pt x="3277" y="898"/>
                      <a:pt x="3268" y="909"/>
                    </a:cubicBezTo>
                    <a:cubicBezTo>
                      <a:pt x="3274" y="921"/>
                      <a:pt x="3293" y="918"/>
                      <a:pt x="3296" y="933"/>
                    </a:cubicBezTo>
                    <a:cubicBezTo>
                      <a:pt x="3277" y="943"/>
                      <a:pt x="3225" y="933"/>
                      <a:pt x="3232" y="957"/>
                    </a:cubicBezTo>
                    <a:cubicBezTo>
                      <a:pt x="3093" y="965"/>
                      <a:pt x="2921" y="968"/>
                      <a:pt x="2782" y="996"/>
                    </a:cubicBezTo>
                    <a:cubicBezTo>
                      <a:pt x="2780" y="988"/>
                      <a:pt x="2787" y="988"/>
                      <a:pt x="2794" y="988"/>
                    </a:cubicBezTo>
                    <a:cubicBezTo>
                      <a:pt x="2793" y="979"/>
                      <a:pt x="2777" y="986"/>
                      <a:pt x="2770" y="984"/>
                    </a:cubicBezTo>
                    <a:cubicBezTo>
                      <a:pt x="2765" y="985"/>
                      <a:pt x="2766" y="992"/>
                      <a:pt x="2770" y="992"/>
                    </a:cubicBezTo>
                    <a:cubicBezTo>
                      <a:pt x="2679" y="986"/>
                      <a:pt x="2582" y="998"/>
                      <a:pt x="2482" y="1008"/>
                    </a:cubicBezTo>
                    <a:cubicBezTo>
                      <a:pt x="2557" y="1038"/>
                      <a:pt x="2639" y="1005"/>
                      <a:pt x="2715" y="1020"/>
                    </a:cubicBezTo>
                    <a:cubicBezTo>
                      <a:pt x="2715" y="1016"/>
                      <a:pt x="2710" y="1017"/>
                      <a:pt x="2707" y="1016"/>
                    </a:cubicBezTo>
                    <a:cubicBezTo>
                      <a:pt x="2739" y="1009"/>
                      <a:pt x="2772" y="1012"/>
                      <a:pt x="2790" y="1020"/>
                    </a:cubicBezTo>
                    <a:cubicBezTo>
                      <a:pt x="2786" y="1023"/>
                      <a:pt x="2761" y="1033"/>
                      <a:pt x="2782" y="1036"/>
                    </a:cubicBezTo>
                    <a:cubicBezTo>
                      <a:pt x="2776" y="1050"/>
                      <a:pt x="2764" y="1034"/>
                      <a:pt x="2754" y="1043"/>
                    </a:cubicBezTo>
                    <a:cubicBezTo>
                      <a:pt x="2782" y="1054"/>
                      <a:pt x="2819" y="1055"/>
                      <a:pt x="2853" y="1059"/>
                    </a:cubicBezTo>
                    <a:cubicBezTo>
                      <a:pt x="2811" y="1081"/>
                      <a:pt x="2760" y="1079"/>
                      <a:pt x="2707" y="1083"/>
                    </a:cubicBezTo>
                    <a:cubicBezTo>
                      <a:pt x="2723" y="1103"/>
                      <a:pt x="2760" y="1078"/>
                      <a:pt x="2782" y="1091"/>
                    </a:cubicBezTo>
                    <a:cubicBezTo>
                      <a:pt x="2733" y="1104"/>
                      <a:pt x="2677" y="1109"/>
                      <a:pt x="2624" y="1119"/>
                    </a:cubicBezTo>
                    <a:cubicBezTo>
                      <a:pt x="2622" y="1128"/>
                      <a:pt x="2642" y="1116"/>
                      <a:pt x="2636" y="1130"/>
                    </a:cubicBezTo>
                    <a:cubicBezTo>
                      <a:pt x="2599" y="1136"/>
                      <a:pt x="2554" y="1133"/>
                      <a:pt x="2533" y="1154"/>
                    </a:cubicBezTo>
                    <a:cubicBezTo>
                      <a:pt x="2511" y="1151"/>
                      <a:pt x="2507" y="1153"/>
                      <a:pt x="2493" y="1142"/>
                    </a:cubicBezTo>
                    <a:cubicBezTo>
                      <a:pt x="2474" y="1158"/>
                      <a:pt x="2453" y="1137"/>
                      <a:pt x="2426" y="1134"/>
                    </a:cubicBezTo>
                    <a:cubicBezTo>
                      <a:pt x="2374" y="1129"/>
                      <a:pt x="2304" y="1153"/>
                      <a:pt x="2248" y="1158"/>
                    </a:cubicBezTo>
                    <a:cubicBezTo>
                      <a:pt x="2239" y="1155"/>
                      <a:pt x="2227" y="1153"/>
                      <a:pt x="2213" y="1154"/>
                    </a:cubicBezTo>
                    <a:cubicBezTo>
                      <a:pt x="2210" y="1159"/>
                      <a:pt x="2211" y="1164"/>
                      <a:pt x="2201" y="1170"/>
                    </a:cubicBezTo>
                    <a:cubicBezTo>
                      <a:pt x="2143" y="1164"/>
                      <a:pt x="2077" y="1188"/>
                      <a:pt x="1999" y="1194"/>
                    </a:cubicBezTo>
                    <a:cubicBezTo>
                      <a:pt x="1998" y="1206"/>
                      <a:pt x="2008" y="1206"/>
                      <a:pt x="2019" y="1205"/>
                    </a:cubicBezTo>
                    <a:cubicBezTo>
                      <a:pt x="1982" y="1220"/>
                      <a:pt x="1920" y="1220"/>
                      <a:pt x="1865" y="1225"/>
                    </a:cubicBezTo>
                    <a:cubicBezTo>
                      <a:pt x="1866" y="1230"/>
                      <a:pt x="1873" y="1228"/>
                      <a:pt x="1873" y="1233"/>
                    </a:cubicBezTo>
                    <a:cubicBezTo>
                      <a:pt x="2039" y="1224"/>
                      <a:pt x="2174" y="1228"/>
                      <a:pt x="2339" y="1213"/>
                    </a:cubicBezTo>
                    <a:cubicBezTo>
                      <a:pt x="2341" y="1223"/>
                      <a:pt x="2339" y="1229"/>
                      <a:pt x="2335" y="1233"/>
                    </a:cubicBezTo>
                    <a:cubicBezTo>
                      <a:pt x="2363" y="1235"/>
                      <a:pt x="2367" y="1238"/>
                      <a:pt x="2383" y="1249"/>
                    </a:cubicBezTo>
                    <a:cubicBezTo>
                      <a:pt x="2406" y="1247"/>
                      <a:pt x="2418" y="1235"/>
                      <a:pt x="2446" y="1237"/>
                    </a:cubicBezTo>
                    <a:cubicBezTo>
                      <a:pt x="2443" y="1245"/>
                      <a:pt x="2435" y="1248"/>
                      <a:pt x="2426" y="1249"/>
                    </a:cubicBezTo>
                    <a:cubicBezTo>
                      <a:pt x="2426" y="1245"/>
                      <a:pt x="2431" y="1246"/>
                      <a:pt x="2434" y="1245"/>
                    </a:cubicBezTo>
                    <a:cubicBezTo>
                      <a:pt x="2428" y="1233"/>
                      <a:pt x="2401" y="1253"/>
                      <a:pt x="2414" y="1261"/>
                    </a:cubicBezTo>
                    <a:cubicBezTo>
                      <a:pt x="2330" y="1307"/>
                      <a:pt x="2195" y="1303"/>
                      <a:pt x="2086" y="1324"/>
                    </a:cubicBezTo>
                    <a:cubicBezTo>
                      <a:pt x="2115" y="1333"/>
                      <a:pt x="2135" y="1316"/>
                      <a:pt x="2165" y="1320"/>
                    </a:cubicBezTo>
                    <a:cubicBezTo>
                      <a:pt x="2169" y="1336"/>
                      <a:pt x="2143" y="1322"/>
                      <a:pt x="2146" y="1336"/>
                    </a:cubicBezTo>
                    <a:cubicBezTo>
                      <a:pt x="2156" y="1346"/>
                      <a:pt x="2174" y="1330"/>
                      <a:pt x="2193" y="1336"/>
                    </a:cubicBezTo>
                    <a:cubicBezTo>
                      <a:pt x="2152" y="1350"/>
                      <a:pt x="2096" y="1366"/>
                      <a:pt x="2047" y="1375"/>
                    </a:cubicBezTo>
                    <a:cubicBezTo>
                      <a:pt x="2027" y="1379"/>
                      <a:pt x="2016" y="1374"/>
                      <a:pt x="1999" y="1371"/>
                    </a:cubicBezTo>
                    <a:cubicBezTo>
                      <a:pt x="1942" y="1362"/>
                      <a:pt x="1870" y="1389"/>
                      <a:pt x="1806" y="1395"/>
                    </a:cubicBezTo>
                    <a:cubicBezTo>
                      <a:pt x="1754" y="1400"/>
                      <a:pt x="1724" y="1394"/>
                      <a:pt x="1671" y="1399"/>
                    </a:cubicBezTo>
                    <a:cubicBezTo>
                      <a:pt x="1659" y="1403"/>
                      <a:pt x="1666" y="1386"/>
                      <a:pt x="1656" y="1387"/>
                    </a:cubicBezTo>
                    <a:cubicBezTo>
                      <a:pt x="1630" y="1387"/>
                      <a:pt x="1634" y="1392"/>
                      <a:pt x="1608" y="1391"/>
                    </a:cubicBezTo>
                    <a:cubicBezTo>
                      <a:pt x="1610" y="1386"/>
                      <a:pt x="1615" y="1385"/>
                      <a:pt x="1616" y="1379"/>
                    </a:cubicBezTo>
                    <a:cubicBezTo>
                      <a:pt x="1526" y="1375"/>
                      <a:pt x="1413" y="1403"/>
                      <a:pt x="1332" y="1407"/>
                    </a:cubicBezTo>
                    <a:cubicBezTo>
                      <a:pt x="1332" y="1396"/>
                      <a:pt x="1325" y="1399"/>
                      <a:pt x="1332" y="1391"/>
                    </a:cubicBezTo>
                    <a:cubicBezTo>
                      <a:pt x="1320" y="1388"/>
                      <a:pt x="1321" y="1397"/>
                      <a:pt x="1312" y="1395"/>
                    </a:cubicBezTo>
                    <a:cubicBezTo>
                      <a:pt x="1312" y="1384"/>
                      <a:pt x="1328" y="1388"/>
                      <a:pt x="1339" y="1387"/>
                    </a:cubicBezTo>
                    <a:cubicBezTo>
                      <a:pt x="1338" y="1392"/>
                      <a:pt x="1332" y="1393"/>
                      <a:pt x="1332" y="1399"/>
                    </a:cubicBezTo>
                    <a:close/>
                    <a:moveTo>
                      <a:pt x="1442" y="1273"/>
                    </a:moveTo>
                    <a:cubicBezTo>
                      <a:pt x="1436" y="1280"/>
                      <a:pt x="1402" y="1272"/>
                      <a:pt x="1391" y="1285"/>
                    </a:cubicBezTo>
                    <a:cubicBezTo>
                      <a:pt x="1409" y="1284"/>
                      <a:pt x="1449" y="1285"/>
                      <a:pt x="1442" y="1273"/>
                    </a:cubicBezTo>
                    <a:close/>
                    <a:moveTo>
                      <a:pt x="1414" y="1249"/>
                    </a:moveTo>
                    <a:cubicBezTo>
                      <a:pt x="1414" y="1261"/>
                      <a:pt x="1385" y="1243"/>
                      <a:pt x="1391" y="1261"/>
                    </a:cubicBezTo>
                    <a:cubicBezTo>
                      <a:pt x="1396" y="1256"/>
                      <a:pt x="1428" y="1259"/>
                      <a:pt x="1414" y="1249"/>
                    </a:cubicBezTo>
                    <a:close/>
                    <a:moveTo>
                      <a:pt x="1193" y="1202"/>
                    </a:moveTo>
                    <a:cubicBezTo>
                      <a:pt x="1191" y="1210"/>
                      <a:pt x="1174" y="1203"/>
                      <a:pt x="1166" y="1205"/>
                    </a:cubicBezTo>
                    <a:cubicBezTo>
                      <a:pt x="1170" y="1218"/>
                      <a:pt x="1169" y="1221"/>
                      <a:pt x="1162" y="1229"/>
                    </a:cubicBezTo>
                    <a:cubicBezTo>
                      <a:pt x="1180" y="1240"/>
                      <a:pt x="1203" y="1224"/>
                      <a:pt x="1217" y="1233"/>
                    </a:cubicBezTo>
                    <a:cubicBezTo>
                      <a:pt x="1213" y="1245"/>
                      <a:pt x="1185" y="1233"/>
                      <a:pt x="1185" y="1249"/>
                    </a:cubicBezTo>
                    <a:cubicBezTo>
                      <a:pt x="1234" y="1244"/>
                      <a:pt x="1296" y="1244"/>
                      <a:pt x="1343" y="1225"/>
                    </a:cubicBezTo>
                    <a:cubicBezTo>
                      <a:pt x="1383" y="1229"/>
                      <a:pt x="1467" y="1210"/>
                      <a:pt x="1529" y="1209"/>
                    </a:cubicBezTo>
                    <a:cubicBezTo>
                      <a:pt x="1535" y="1198"/>
                      <a:pt x="1538" y="1200"/>
                      <a:pt x="1553" y="1194"/>
                    </a:cubicBezTo>
                    <a:cubicBezTo>
                      <a:pt x="1535" y="1188"/>
                      <a:pt x="1522" y="1199"/>
                      <a:pt x="1505" y="1205"/>
                    </a:cubicBezTo>
                    <a:cubicBezTo>
                      <a:pt x="1430" y="1183"/>
                      <a:pt x="1324" y="1214"/>
                      <a:pt x="1237" y="1229"/>
                    </a:cubicBezTo>
                    <a:cubicBezTo>
                      <a:pt x="1237" y="1212"/>
                      <a:pt x="1272" y="1230"/>
                      <a:pt x="1272" y="1213"/>
                    </a:cubicBezTo>
                    <a:cubicBezTo>
                      <a:pt x="1247" y="1209"/>
                      <a:pt x="1181" y="1218"/>
                      <a:pt x="1193" y="1202"/>
                    </a:cubicBezTo>
                    <a:close/>
                    <a:moveTo>
                      <a:pt x="1288" y="1202"/>
                    </a:moveTo>
                    <a:cubicBezTo>
                      <a:pt x="1275" y="1201"/>
                      <a:pt x="1262" y="1192"/>
                      <a:pt x="1260" y="1209"/>
                    </a:cubicBezTo>
                    <a:cubicBezTo>
                      <a:pt x="1273" y="1210"/>
                      <a:pt x="1284" y="1210"/>
                      <a:pt x="1288" y="1202"/>
                    </a:cubicBezTo>
                    <a:close/>
                    <a:moveTo>
                      <a:pt x="1833" y="1198"/>
                    </a:moveTo>
                    <a:cubicBezTo>
                      <a:pt x="1858" y="1197"/>
                      <a:pt x="1862" y="1195"/>
                      <a:pt x="1885" y="1198"/>
                    </a:cubicBezTo>
                    <a:cubicBezTo>
                      <a:pt x="1880" y="1180"/>
                      <a:pt x="1841" y="1192"/>
                      <a:pt x="1833" y="1198"/>
                    </a:cubicBezTo>
                    <a:close/>
                    <a:moveTo>
                      <a:pt x="1557" y="1194"/>
                    </a:moveTo>
                    <a:cubicBezTo>
                      <a:pt x="1587" y="1205"/>
                      <a:pt x="1592" y="1178"/>
                      <a:pt x="1557" y="1194"/>
                    </a:cubicBezTo>
                    <a:close/>
                    <a:moveTo>
                      <a:pt x="1964" y="1186"/>
                    </a:moveTo>
                    <a:cubicBezTo>
                      <a:pt x="1934" y="1192"/>
                      <a:pt x="1910" y="1179"/>
                      <a:pt x="1889" y="1194"/>
                    </a:cubicBezTo>
                    <a:cubicBezTo>
                      <a:pt x="1922" y="1189"/>
                      <a:pt x="1943" y="1200"/>
                      <a:pt x="1964" y="1186"/>
                    </a:cubicBezTo>
                    <a:close/>
                    <a:moveTo>
                      <a:pt x="857" y="937"/>
                    </a:moveTo>
                    <a:cubicBezTo>
                      <a:pt x="834" y="927"/>
                      <a:pt x="803" y="935"/>
                      <a:pt x="790" y="949"/>
                    </a:cubicBezTo>
                    <a:cubicBezTo>
                      <a:pt x="816" y="944"/>
                      <a:pt x="835" y="949"/>
                      <a:pt x="857" y="937"/>
                    </a:cubicBezTo>
                    <a:close/>
                    <a:moveTo>
                      <a:pt x="798" y="917"/>
                    </a:moveTo>
                    <a:cubicBezTo>
                      <a:pt x="783" y="916"/>
                      <a:pt x="767" y="915"/>
                      <a:pt x="766" y="929"/>
                    </a:cubicBezTo>
                    <a:cubicBezTo>
                      <a:pt x="780" y="928"/>
                      <a:pt x="797" y="930"/>
                      <a:pt x="798" y="917"/>
                    </a:cubicBezTo>
                    <a:close/>
                    <a:moveTo>
                      <a:pt x="506" y="731"/>
                    </a:moveTo>
                    <a:cubicBezTo>
                      <a:pt x="504" y="743"/>
                      <a:pt x="485" y="721"/>
                      <a:pt x="482" y="735"/>
                    </a:cubicBezTo>
                    <a:cubicBezTo>
                      <a:pt x="485" y="736"/>
                      <a:pt x="486" y="739"/>
                      <a:pt x="486" y="743"/>
                    </a:cubicBezTo>
                    <a:cubicBezTo>
                      <a:pt x="495" y="740"/>
                      <a:pt x="514" y="744"/>
                      <a:pt x="506" y="731"/>
                    </a:cubicBezTo>
                    <a:close/>
                    <a:moveTo>
                      <a:pt x="442" y="731"/>
                    </a:moveTo>
                    <a:cubicBezTo>
                      <a:pt x="453" y="737"/>
                      <a:pt x="466" y="729"/>
                      <a:pt x="478" y="739"/>
                    </a:cubicBezTo>
                    <a:cubicBezTo>
                      <a:pt x="485" y="720"/>
                      <a:pt x="446" y="726"/>
                      <a:pt x="442" y="731"/>
                    </a:cubicBezTo>
                    <a:close/>
                    <a:moveTo>
                      <a:pt x="3347" y="676"/>
                    </a:moveTo>
                    <a:cubicBezTo>
                      <a:pt x="3341" y="670"/>
                      <a:pt x="3323" y="675"/>
                      <a:pt x="3315" y="680"/>
                    </a:cubicBezTo>
                    <a:cubicBezTo>
                      <a:pt x="3327" y="679"/>
                      <a:pt x="3343" y="691"/>
                      <a:pt x="3347" y="676"/>
                    </a:cubicBezTo>
                    <a:close/>
                    <a:moveTo>
                      <a:pt x="3007" y="423"/>
                    </a:moveTo>
                    <a:cubicBezTo>
                      <a:pt x="3021" y="431"/>
                      <a:pt x="3045" y="429"/>
                      <a:pt x="3047" y="407"/>
                    </a:cubicBezTo>
                    <a:cubicBezTo>
                      <a:pt x="3037" y="410"/>
                      <a:pt x="3018" y="402"/>
                      <a:pt x="3015" y="411"/>
                    </a:cubicBezTo>
                    <a:cubicBezTo>
                      <a:pt x="3042" y="421"/>
                      <a:pt x="2994" y="416"/>
                      <a:pt x="3007" y="423"/>
                    </a:cubicBezTo>
                    <a:close/>
                    <a:moveTo>
                      <a:pt x="292" y="281"/>
                    </a:moveTo>
                    <a:cubicBezTo>
                      <a:pt x="249" y="262"/>
                      <a:pt x="203" y="246"/>
                      <a:pt x="154" y="269"/>
                    </a:cubicBezTo>
                    <a:cubicBezTo>
                      <a:pt x="167" y="269"/>
                      <a:pt x="175" y="274"/>
                      <a:pt x="182" y="281"/>
                    </a:cubicBezTo>
                    <a:cubicBezTo>
                      <a:pt x="177" y="282"/>
                      <a:pt x="161" y="294"/>
                      <a:pt x="178" y="293"/>
                    </a:cubicBezTo>
                    <a:cubicBezTo>
                      <a:pt x="211" y="269"/>
                      <a:pt x="255" y="300"/>
                      <a:pt x="292" y="281"/>
                    </a:cubicBezTo>
                    <a:close/>
                    <a:moveTo>
                      <a:pt x="2474" y="162"/>
                    </a:moveTo>
                    <a:cubicBezTo>
                      <a:pt x="2454" y="163"/>
                      <a:pt x="2435" y="152"/>
                      <a:pt x="2422" y="166"/>
                    </a:cubicBezTo>
                    <a:cubicBezTo>
                      <a:pt x="2432" y="163"/>
                      <a:pt x="2466" y="178"/>
                      <a:pt x="2474" y="162"/>
                    </a:cubicBezTo>
                    <a:close/>
                    <a:moveTo>
                      <a:pt x="2561" y="154"/>
                    </a:moveTo>
                    <a:cubicBezTo>
                      <a:pt x="2546" y="159"/>
                      <a:pt x="2543" y="151"/>
                      <a:pt x="2537" y="162"/>
                    </a:cubicBezTo>
                    <a:cubicBezTo>
                      <a:pt x="2545" y="160"/>
                      <a:pt x="2564" y="169"/>
                      <a:pt x="2561" y="1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631"/>
              <p:cNvSpPr>
                <a:spLocks noEditPoints="1"/>
              </p:cNvSpPr>
              <p:nvPr/>
            </p:nvSpPr>
            <p:spPr bwMode="auto">
              <a:xfrm rot="21398384" flipV="1">
                <a:off x="2217681" y="1391282"/>
                <a:ext cx="11757482" cy="3983546"/>
              </a:xfrm>
              <a:custGeom>
                <a:avLst/>
                <a:gdLst>
                  <a:gd name="T0" fmla="*/ 1059 w 3620"/>
                  <a:gd name="T1" fmla="*/ 1364 h 1407"/>
                  <a:gd name="T2" fmla="*/ 1237 w 3620"/>
                  <a:gd name="T3" fmla="*/ 1277 h 1407"/>
                  <a:gd name="T4" fmla="*/ 1106 w 3620"/>
                  <a:gd name="T5" fmla="*/ 1269 h 1407"/>
                  <a:gd name="T6" fmla="*/ 1114 w 3620"/>
                  <a:gd name="T7" fmla="*/ 1170 h 1407"/>
                  <a:gd name="T8" fmla="*/ 1098 w 3620"/>
                  <a:gd name="T9" fmla="*/ 1130 h 1407"/>
                  <a:gd name="T10" fmla="*/ 905 w 3620"/>
                  <a:gd name="T11" fmla="*/ 1122 h 1407"/>
                  <a:gd name="T12" fmla="*/ 897 w 3620"/>
                  <a:gd name="T13" fmla="*/ 1004 h 1407"/>
                  <a:gd name="T14" fmla="*/ 762 w 3620"/>
                  <a:gd name="T15" fmla="*/ 929 h 1407"/>
                  <a:gd name="T16" fmla="*/ 675 w 3620"/>
                  <a:gd name="T17" fmla="*/ 846 h 1407"/>
                  <a:gd name="T18" fmla="*/ 434 w 3620"/>
                  <a:gd name="T19" fmla="*/ 787 h 1407"/>
                  <a:gd name="T20" fmla="*/ 423 w 3620"/>
                  <a:gd name="T21" fmla="*/ 684 h 1407"/>
                  <a:gd name="T22" fmla="*/ 399 w 3620"/>
                  <a:gd name="T23" fmla="*/ 585 h 1407"/>
                  <a:gd name="T24" fmla="*/ 106 w 3620"/>
                  <a:gd name="T25" fmla="*/ 447 h 1407"/>
                  <a:gd name="T26" fmla="*/ 0 w 3620"/>
                  <a:gd name="T27" fmla="*/ 364 h 1407"/>
                  <a:gd name="T28" fmla="*/ 110 w 3620"/>
                  <a:gd name="T29" fmla="*/ 304 h 1407"/>
                  <a:gd name="T30" fmla="*/ 182 w 3620"/>
                  <a:gd name="T31" fmla="*/ 245 h 1407"/>
                  <a:gd name="T32" fmla="*/ 407 w 3620"/>
                  <a:gd name="T33" fmla="*/ 194 h 1407"/>
                  <a:gd name="T34" fmla="*/ 229 w 3620"/>
                  <a:gd name="T35" fmla="*/ 131 h 1407"/>
                  <a:gd name="T36" fmla="*/ 589 w 3620"/>
                  <a:gd name="T37" fmla="*/ 99 h 1407"/>
                  <a:gd name="T38" fmla="*/ 1063 w 3620"/>
                  <a:gd name="T39" fmla="*/ 119 h 1407"/>
                  <a:gd name="T40" fmla="*/ 1355 w 3620"/>
                  <a:gd name="T41" fmla="*/ 87 h 1407"/>
                  <a:gd name="T42" fmla="*/ 1723 w 3620"/>
                  <a:gd name="T43" fmla="*/ 75 h 1407"/>
                  <a:gd name="T44" fmla="*/ 2165 w 3620"/>
                  <a:gd name="T45" fmla="*/ 83 h 1407"/>
                  <a:gd name="T46" fmla="*/ 2703 w 3620"/>
                  <a:gd name="T47" fmla="*/ 138 h 1407"/>
                  <a:gd name="T48" fmla="*/ 2640 w 3620"/>
                  <a:gd name="T49" fmla="*/ 218 h 1407"/>
                  <a:gd name="T50" fmla="*/ 2387 w 3620"/>
                  <a:gd name="T51" fmla="*/ 218 h 1407"/>
                  <a:gd name="T52" fmla="*/ 2699 w 3620"/>
                  <a:gd name="T53" fmla="*/ 265 h 1407"/>
                  <a:gd name="T54" fmla="*/ 2770 w 3620"/>
                  <a:gd name="T55" fmla="*/ 308 h 1407"/>
                  <a:gd name="T56" fmla="*/ 2968 w 3620"/>
                  <a:gd name="T57" fmla="*/ 391 h 1407"/>
                  <a:gd name="T58" fmla="*/ 3122 w 3620"/>
                  <a:gd name="T59" fmla="*/ 427 h 1407"/>
                  <a:gd name="T60" fmla="*/ 3359 w 3620"/>
                  <a:gd name="T61" fmla="*/ 534 h 1407"/>
                  <a:gd name="T62" fmla="*/ 3371 w 3620"/>
                  <a:gd name="T63" fmla="*/ 589 h 1407"/>
                  <a:gd name="T64" fmla="*/ 3549 w 3620"/>
                  <a:gd name="T65" fmla="*/ 719 h 1407"/>
                  <a:gd name="T66" fmla="*/ 3545 w 3620"/>
                  <a:gd name="T67" fmla="*/ 850 h 1407"/>
                  <a:gd name="T68" fmla="*/ 3264 w 3620"/>
                  <a:gd name="T69" fmla="*/ 893 h 1407"/>
                  <a:gd name="T70" fmla="*/ 2770 w 3620"/>
                  <a:gd name="T71" fmla="*/ 984 h 1407"/>
                  <a:gd name="T72" fmla="*/ 2782 w 3620"/>
                  <a:gd name="T73" fmla="*/ 1036 h 1407"/>
                  <a:gd name="T74" fmla="*/ 2636 w 3620"/>
                  <a:gd name="T75" fmla="*/ 1130 h 1407"/>
                  <a:gd name="T76" fmla="*/ 2201 w 3620"/>
                  <a:gd name="T77" fmla="*/ 1170 h 1407"/>
                  <a:gd name="T78" fmla="*/ 2335 w 3620"/>
                  <a:gd name="T79" fmla="*/ 1233 h 1407"/>
                  <a:gd name="T80" fmla="*/ 2086 w 3620"/>
                  <a:gd name="T81" fmla="*/ 1324 h 1407"/>
                  <a:gd name="T82" fmla="*/ 1806 w 3620"/>
                  <a:gd name="T83" fmla="*/ 1395 h 1407"/>
                  <a:gd name="T84" fmla="*/ 1332 w 3620"/>
                  <a:gd name="T85" fmla="*/ 1391 h 1407"/>
                  <a:gd name="T86" fmla="*/ 1442 w 3620"/>
                  <a:gd name="T87" fmla="*/ 1273 h 1407"/>
                  <a:gd name="T88" fmla="*/ 1162 w 3620"/>
                  <a:gd name="T89" fmla="*/ 1229 h 1407"/>
                  <a:gd name="T90" fmla="*/ 1505 w 3620"/>
                  <a:gd name="T91" fmla="*/ 1205 h 1407"/>
                  <a:gd name="T92" fmla="*/ 1288 w 3620"/>
                  <a:gd name="T93" fmla="*/ 1202 h 1407"/>
                  <a:gd name="T94" fmla="*/ 1964 w 3620"/>
                  <a:gd name="T95" fmla="*/ 1186 h 1407"/>
                  <a:gd name="T96" fmla="*/ 798 w 3620"/>
                  <a:gd name="T97" fmla="*/ 917 h 1407"/>
                  <a:gd name="T98" fmla="*/ 506 w 3620"/>
                  <a:gd name="T99" fmla="*/ 731 h 1407"/>
                  <a:gd name="T100" fmla="*/ 3347 w 3620"/>
                  <a:gd name="T101" fmla="*/ 676 h 1407"/>
                  <a:gd name="T102" fmla="*/ 154 w 3620"/>
                  <a:gd name="T103" fmla="*/ 269 h 1407"/>
                  <a:gd name="T104" fmla="*/ 2474 w 3620"/>
                  <a:gd name="T105" fmla="*/ 162 h 1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20" h="1407">
                    <a:moveTo>
                      <a:pt x="1332" y="1399"/>
                    </a:moveTo>
                    <a:cubicBezTo>
                      <a:pt x="1346" y="1394"/>
                      <a:pt x="1388" y="1403"/>
                      <a:pt x="1403" y="1387"/>
                    </a:cubicBezTo>
                    <a:cubicBezTo>
                      <a:pt x="1398" y="1382"/>
                      <a:pt x="1385" y="1383"/>
                      <a:pt x="1391" y="1368"/>
                    </a:cubicBezTo>
                    <a:cubicBezTo>
                      <a:pt x="1308" y="1355"/>
                      <a:pt x="1251" y="1391"/>
                      <a:pt x="1169" y="1383"/>
                    </a:cubicBezTo>
                    <a:cubicBezTo>
                      <a:pt x="1161" y="1375"/>
                      <a:pt x="1173" y="1371"/>
                      <a:pt x="1166" y="1364"/>
                    </a:cubicBezTo>
                    <a:cubicBezTo>
                      <a:pt x="1123" y="1357"/>
                      <a:pt x="1083" y="1387"/>
                      <a:pt x="1059" y="1364"/>
                    </a:cubicBezTo>
                    <a:cubicBezTo>
                      <a:pt x="1071" y="1357"/>
                      <a:pt x="1076" y="1344"/>
                      <a:pt x="1094" y="1344"/>
                    </a:cubicBezTo>
                    <a:cubicBezTo>
                      <a:pt x="1097" y="1347"/>
                      <a:pt x="1099" y="1353"/>
                      <a:pt x="1098" y="1360"/>
                    </a:cubicBezTo>
                    <a:cubicBezTo>
                      <a:pt x="1154" y="1337"/>
                      <a:pt x="1235" y="1340"/>
                      <a:pt x="1296" y="1324"/>
                    </a:cubicBezTo>
                    <a:cubicBezTo>
                      <a:pt x="1275" y="1304"/>
                      <a:pt x="1229" y="1331"/>
                      <a:pt x="1213" y="1304"/>
                    </a:cubicBezTo>
                    <a:cubicBezTo>
                      <a:pt x="1233" y="1307"/>
                      <a:pt x="1241" y="1298"/>
                      <a:pt x="1249" y="1288"/>
                    </a:cubicBezTo>
                    <a:cubicBezTo>
                      <a:pt x="1250" y="1279"/>
                      <a:pt x="1231" y="1291"/>
                      <a:pt x="1237" y="1277"/>
                    </a:cubicBezTo>
                    <a:cubicBezTo>
                      <a:pt x="1279" y="1284"/>
                      <a:pt x="1320" y="1276"/>
                      <a:pt x="1355" y="1257"/>
                    </a:cubicBezTo>
                    <a:cubicBezTo>
                      <a:pt x="1333" y="1248"/>
                      <a:pt x="1296" y="1259"/>
                      <a:pt x="1276" y="1265"/>
                    </a:cubicBezTo>
                    <a:cubicBezTo>
                      <a:pt x="1271" y="1261"/>
                      <a:pt x="1268" y="1254"/>
                      <a:pt x="1264" y="1249"/>
                    </a:cubicBezTo>
                    <a:cubicBezTo>
                      <a:pt x="1227" y="1264"/>
                      <a:pt x="1167" y="1250"/>
                      <a:pt x="1122" y="1257"/>
                    </a:cubicBezTo>
                    <a:cubicBezTo>
                      <a:pt x="1126" y="1265"/>
                      <a:pt x="1143" y="1252"/>
                      <a:pt x="1158" y="1257"/>
                    </a:cubicBezTo>
                    <a:cubicBezTo>
                      <a:pt x="1149" y="1277"/>
                      <a:pt x="1127" y="1260"/>
                      <a:pt x="1106" y="1269"/>
                    </a:cubicBezTo>
                    <a:cubicBezTo>
                      <a:pt x="1111" y="1249"/>
                      <a:pt x="1121" y="1233"/>
                      <a:pt x="1134" y="1221"/>
                    </a:cubicBezTo>
                    <a:cubicBezTo>
                      <a:pt x="1128" y="1215"/>
                      <a:pt x="1114" y="1217"/>
                      <a:pt x="1110" y="1209"/>
                    </a:cubicBezTo>
                    <a:cubicBezTo>
                      <a:pt x="1114" y="1204"/>
                      <a:pt x="1121" y="1202"/>
                      <a:pt x="1122" y="1194"/>
                    </a:cubicBezTo>
                    <a:cubicBezTo>
                      <a:pt x="1118" y="1188"/>
                      <a:pt x="1109" y="1189"/>
                      <a:pt x="1106" y="1182"/>
                    </a:cubicBezTo>
                    <a:cubicBezTo>
                      <a:pt x="1105" y="1195"/>
                      <a:pt x="1102" y="1180"/>
                      <a:pt x="1094" y="1186"/>
                    </a:cubicBezTo>
                    <a:cubicBezTo>
                      <a:pt x="1086" y="1181"/>
                      <a:pt x="1101" y="1167"/>
                      <a:pt x="1114" y="1170"/>
                    </a:cubicBezTo>
                    <a:cubicBezTo>
                      <a:pt x="1112" y="1173"/>
                      <a:pt x="1110" y="1176"/>
                      <a:pt x="1110" y="1182"/>
                    </a:cubicBezTo>
                    <a:cubicBezTo>
                      <a:pt x="1133" y="1180"/>
                      <a:pt x="1154" y="1176"/>
                      <a:pt x="1181" y="1178"/>
                    </a:cubicBezTo>
                    <a:cubicBezTo>
                      <a:pt x="1186" y="1158"/>
                      <a:pt x="1149" y="1182"/>
                      <a:pt x="1154" y="1162"/>
                    </a:cubicBezTo>
                    <a:cubicBezTo>
                      <a:pt x="1172" y="1164"/>
                      <a:pt x="1170" y="1163"/>
                      <a:pt x="1189" y="1166"/>
                    </a:cubicBezTo>
                    <a:cubicBezTo>
                      <a:pt x="1192" y="1160"/>
                      <a:pt x="1176" y="1140"/>
                      <a:pt x="1169" y="1130"/>
                    </a:cubicBezTo>
                    <a:cubicBezTo>
                      <a:pt x="1142" y="1125"/>
                      <a:pt x="1119" y="1141"/>
                      <a:pt x="1098" y="1130"/>
                    </a:cubicBezTo>
                    <a:cubicBezTo>
                      <a:pt x="1105" y="1115"/>
                      <a:pt x="1142" y="1129"/>
                      <a:pt x="1154" y="1119"/>
                    </a:cubicBezTo>
                    <a:cubicBezTo>
                      <a:pt x="1147" y="1110"/>
                      <a:pt x="1132" y="1119"/>
                      <a:pt x="1142" y="1103"/>
                    </a:cubicBezTo>
                    <a:cubicBezTo>
                      <a:pt x="1139" y="1097"/>
                      <a:pt x="1131" y="1105"/>
                      <a:pt x="1122" y="1099"/>
                    </a:cubicBezTo>
                    <a:cubicBezTo>
                      <a:pt x="1116" y="1114"/>
                      <a:pt x="1133" y="1106"/>
                      <a:pt x="1130" y="1119"/>
                    </a:cubicBezTo>
                    <a:cubicBezTo>
                      <a:pt x="1086" y="1107"/>
                      <a:pt x="1007" y="1158"/>
                      <a:pt x="960" y="1126"/>
                    </a:cubicBezTo>
                    <a:cubicBezTo>
                      <a:pt x="931" y="1129"/>
                      <a:pt x="931" y="1129"/>
                      <a:pt x="905" y="1122"/>
                    </a:cubicBezTo>
                    <a:cubicBezTo>
                      <a:pt x="920" y="1111"/>
                      <a:pt x="952" y="1117"/>
                      <a:pt x="964" y="1103"/>
                    </a:cubicBezTo>
                    <a:cubicBezTo>
                      <a:pt x="947" y="1092"/>
                      <a:pt x="934" y="1074"/>
                      <a:pt x="917" y="1055"/>
                    </a:cubicBezTo>
                    <a:cubicBezTo>
                      <a:pt x="941" y="1060"/>
                      <a:pt x="945" y="1045"/>
                      <a:pt x="964" y="1043"/>
                    </a:cubicBezTo>
                    <a:cubicBezTo>
                      <a:pt x="953" y="1030"/>
                      <a:pt x="926" y="1034"/>
                      <a:pt x="905" y="1032"/>
                    </a:cubicBezTo>
                    <a:cubicBezTo>
                      <a:pt x="902" y="1018"/>
                      <a:pt x="911" y="1017"/>
                      <a:pt x="921" y="1016"/>
                    </a:cubicBezTo>
                    <a:cubicBezTo>
                      <a:pt x="919" y="1005"/>
                      <a:pt x="911" y="1002"/>
                      <a:pt x="897" y="1004"/>
                    </a:cubicBezTo>
                    <a:cubicBezTo>
                      <a:pt x="888" y="996"/>
                      <a:pt x="933" y="1003"/>
                      <a:pt x="917" y="984"/>
                    </a:cubicBezTo>
                    <a:cubicBezTo>
                      <a:pt x="932" y="983"/>
                      <a:pt x="943" y="979"/>
                      <a:pt x="944" y="964"/>
                    </a:cubicBezTo>
                    <a:cubicBezTo>
                      <a:pt x="920" y="912"/>
                      <a:pt x="793" y="976"/>
                      <a:pt x="731" y="976"/>
                    </a:cubicBezTo>
                    <a:cubicBezTo>
                      <a:pt x="714" y="976"/>
                      <a:pt x="716" y="973"/>
                      <a:pt x="687" y="980"/>
                    </a:cubicBezTo>
                    <a:cubicBezTo>
                      <a:pt x="688" y="970"/>
                      <a:pt x="701" y="972"/>
                      <a:pt x="711" y="972"/>
                    </a:cubicBezTo>
                    <a:cubicBezTo>
                      <a:pt x="706" y="942"/>
                      <a:pt x="737" y="934"/>
                      <a:pt x="762" y="929"/>
                    </a:cubicBezTo>
                    <a:cubicBezTo>
                      <a:pt x="696" y="920"/>
                      <a:pt x="623" y="929"/>
                      <a:pt x="553" y="921"/>
                    </a:cubicBezTo>
                    <a:cubicBezTo>
                      <a:pt x="554" y="883"/>
                      <a:pt x="582" y="896"/>
                      <a:pt x="608" y="885"/>
                    </a:cubicBezTo>
                    <a:cubicBezTo>
                      <a:pt x="581" y="865"/>
                      <a:pt x="548" y="909"/>
                      <a:pt x="533" y="889"/>
                    </a:cubicBezTo>
                    <a:cubicBezTo>
                      <a:pt x="550" y="873"/>
                      <a:pt x="577" y="879"/>
                      <a:pt x="596" y="874"/>
                    </a:cubicBezTo>
                    <a:cubicBezTo>
                      <a:pt x="578" y="861"/>
                      <a:pt x="551" y="876"/>
                      <a:pt x="533" y="877"/>
                    </a:cubicBezTo>
                    <a:cubicBezTo>
                      <a:pt x="549" y="824"/>
                      <a:pt x="611" y="866"/>
                      <a:pt x="675" y="846"/>
                    </a:cubicBezTo>
                    <a:cubicBezTo>
                      <a:pt x="690" y="854"/>
                      <a:pt x="657" y="845"/>
                      <a:pt x="660" y="854"/>
                    </a:cubicBezTo>
                    <a:cubicBezTo>
                      <a:pt x="689" y="864"/>
                      <a:pt x="701" y="847"/>
                      <a:pt x="727" y="842"/>
                    </a:cubicBezTo>
                    <a:cubicBezTo>
                      <a:pt x="645" y="829"/>
                      <a:pt x="567" y="824"/>
                      <a:pt x="490" y="834"/>
                    </a:cubicBezTo>
                    <a:cubicBezTo>
                      <a:pt x="496" y="829"/>
                      <a:pt x="501" y="824"/>
                      <a:pt x="506" y="818"/>
                    </a:cubicBezTo>
                    <a:cubicBezTo>
                      <a:pt x="491" y="800"/>
                      <a:pt x="462" y="793"/>
                      <a:pt x="423" y="798"/>
                    </a:cubicBezTo>
                    <a:cubicBezTo>
                      <a:pt x="422" y="790"/>
                      <a:pt x="426" y="786"/>
                      <a:pt x="434" y="787"/>
                    </a:cubicBezTo>
                    <a:cubicBezTo>
                      <a:pt x="435" y="775"/>
                      <a:pt x="409" y="791"/>
                      <a:pt x="415" y="775"/>
                    </a:cubicBezTo>
                    <a:cubicBezTo>
                      <a:pt x="424" y="760"/>
                      <a:pt x="448" y="758"/>
                      <a:pt x="474" y="759"/>
                    </a:cubicBezTo>
                    <a:cubicBezTo>
                      <a:pt x="457" y="740"/>
                      <a:pt x="426" y="748"/>
                      <a:pt x="395" y="755"/>
                    </a:cubicBezTo>
                    <a:cubicBezTo>
                      <a:pt x="392" y="726"/>
                      <a:pt x="439" y="720"/>
                      <a:pt x="470" y="719"/>
                    </a:cubicBezTo>
                    <a:cubicBezTo>
                      <a:pt x="454" y="712"/>
                      <a:pt x="430" y="715"/>
                      <a:pt x="415" y="708"/>
                    </a:cubicBezTo>
                    <a:cubicBezTo>
                      <a:pt x="411" y="691"/>
                      <a:pt x="412" y="692"/>
                      <a:pt x="423" y="684"/>
                    </a:cubicBezTo>
                    <a:cubicBezTo>
                      <a:pt x="423" y="671"/>
                      <a:pt x="396" y="675"/>
                      <a:pt x="411" y="660"/>
                    </a:cubicBezTo>
                    <a:cubicBezTo>
                      <a:pt x="397" y="659"/>
                      <a:pt x="388" y="654"/>
                      <a:pt x="371" y="656"/>
                    </a:cubicBezTo>
                    <a:cubicBezTo>
                      <a:pt x="394" y="646"/>
                      <a:pt x="373" y="635"/>
                      <a:pt x="367" y="621"/>
                    </a:cubicBezTo>
                    <a:cubicBezTo>
                      <a:pt x="384" y="620"/>
                      <a:pt x="395" y="614"/>
                      <a:pt x="415" y="617"/>
                    </a:cubicBezTo>
                    <a:cubicBezTo>
                      <a:pt x="401" y="604"/>
                      <a:pt x="374" y="605"/>
                      <a:pt x="347" y="605"/>
                    </a:cubicBezTo>
                    <a:cubicBezTo>
                      <a:pt x="356" y="588"/>
                      <a:pt x="385" y="604"/>
                      <a:pt x="399" y="585"/>
                    </a:cubicBezTo>
                    <a:cubicBezTo>
                      <a:pt x="385" y="571"/>
                      <a:pt x="363" y="573"/>
                      <a:pt x="344" y="557"/>
                    </a:cubicBezTo>
                    <a:cubicBezTo>
                      <a:pt x="345" y="549"/>
                      <a:pt x="363" y="556"/>
                      <a:pt x="371" y="553"/>
                    </a:cubicBezTo>
                    <a:cubicBezTo>
                      <a:pt x="361" y="548"/>
                      <a:pt x="345" y="548"/>
                      <a:pt x="336" y="542"/>
                    </a:cubicBezTo>
                    <a:cubicBezTo>
                      <a:pt x="339" y="533"/>
                      <a:pt x="358" y="540"/>
                      <a:pt x="367" y="538"/>
                    </a:cubicBezTo>
                    <a:cubicBezTo>
                      <a:pt x="315" y="512"/>
                      <a:pt x="265" y="492"/>
                      <a:pt x="193" y="474"/>
                    </a:cubicBezTo>
                    <a:cubicBezTo>
                      <a:pt x="160" y="466"/>
                      <a:pt x="130" y="454"/>
                      <a:pt x="106" y="447"/>
                    </a:cubicBezTo>
                    <a:cubicBezTo>
                      <a:pt x="95" y="443"/>
                      <a:pt x="79" y="448"/>
                      <a:pt x="71" y="443"/>
                    </a:cubicBezTo>
                    <a:cubicBezTo>
                      <a:pt x="80" y="450"/>
                      <a:pt x="80" y="415"/>
                      <a:pt x="67" y="427"/>
                    </a:cubicBezTo>
                    <a:cubicBezTo>
                      <a:pt x="70" y="423"/>
                      <a:pt x="74" y="421"/>
                      <a:pt x="79" y="419"/>
                    </a:cubicBezTo>
                    <a:cubicBezTo>
                      <a:pt x="60" y="409"/>
                      <a:pt x="37" y="403"/>
                      <a:pt x="16" y="395"/>
                    </a:cubicBezTo>
                    <a:cubicBezTo>
                      <a:pt x="23" y="380"/>
                      <a:pt x="53" y="400"/>
                      <a:pt x="75" y="395"/>
                    </a:cubicBezTo>
                    <a:cubicBezTo>
                      <a:pt x="64" y="370"/>
                      <a:pt x="19" y="380"/>
                      <a:pt x="0" y="364"/>
                    </a:cubicBezTo>
                    <a:cubicBezTo>
                      <a:pt x="40" y="352"/>
                      <a:pt x="77" y="348"/>
                      <a:pt x="110" y="344"/>
                    </a:cubicBezTo>
                    <a:cubicBezTo>
                      <a:pt x="82" y="330"/>
                      <a:pt x="39" y="331"/>
                      <a:pt x="4" y="324"/>
                    </a:cubicBezTo>
                    <a:cubicBezTo>
                      <a:pt x="8" y="315"/>
                      <a:pt x="29" y="323"/>
                      <a:pt x="39" y="320"/>
                    </a:cubicBezTo>
                    <a:cubicBezTo>
                      <a:pt x="40" y="315"/>
                      <a:pt x="19" y="312"/>
                      <a:pt x="31" y="308"/>
                    </a:cubicBezTo>
                    <a:cubicBezTo>
                      <a:pt x="42" y="306"/>
                      <a:pt x="46" y="310"/>
                      <a:pt x="43" y="320"/>
                    </a:cubicBezTo>
                    <a:cubicBezTo>
                      <a:pt x="71" y="320"/>
                      <a:pt x="77" y="299"/>
                      <a:pt x="110" y="304"/>
                    </a:cubicBezTo>
                    <a:cubicBezTo>
                      <a:pt x="109" y="298"/>
                      <a:pt x="104" y="295"/>
                      <a:pt x="95" y="297"/>
                    </a:cubicBezTo>
                    <a:cubicBezTo>
                      <a:pt x="104" y="286"/>
                      <a:pt x="127" y="289"/>
                      <a:pt x="146" y="289"/>
                    </a:cubicBezTo>
                    <a:cubicBezTo>
                      <a:pt x="137" y="274"/>
                      <a:pt x="110" y="277"/>
                      <a:pt x="91" y="273"/>
                    </a:cubicBezTo>
                    <a:cubicBezTo>
                      <a:pt x="101" y="256"/>
                      <a:pt x="130" y="275"/>
                      <a:pt x="150" y="269"/>
                    </a:cubicBezTo>
                    <a:cubicBezTo>
                      <a:pt x="149" y="259"/>
                      <a:pt x="119" y="258"/>
                      <a:pt x="130" y="249"/>
                    </a:cubicBezTo>
                    <a:cubicBezTo>
                      <a:pt x="132" y="238"/>
                      <a:pt x="182" y="258"/>
                      <a:pt x="182" y="245"/>
                    </a:cubicBezTo>
                    <a:cubicBezTo>
                      <a:pt x="205" y="239"/>
                      <a:pt x="239" y="237"/>
                      <a:pt x="249" y="253"/>
                    </a:cubicBezTo>
                    <a:cubicBezTo>
                      <a:pt x="259" y="256"/>
                      <a:pt x="256" y="245"/>
                      <a:pt x="261" y="241"/>
                    </a:cubicBezTo>
                    <a:cubicBezTo>
                      <a:pt x="326" y="268"/>
                      <a:pt x="423" y="228"/>
                      <a:pt x="502" y="253"/>
                    </a:cubicBezTo>
                    <a:cubicBezTo>
                      <a:pt x="468" y="225"/>
                      <a:pt x="406" y="241"/>
                      <a:pt x="375" y="206"/>
                    </a:cubicBezTo>
                    <a:cubicBezTo>
                      <a:pt x="396" y="210"/>
                      <a:pt x="407" y="210"/>
                      <a:pt x="423" y="202"/>
                    </a:cubicBezTo>
                    <a:cubicBezTo>
                      <a:pt x="420" y="196"/>
                      <a:pt x="414" y="194"/>
                      <a:pt x="407" y="194"/>
                    </a:cubicBezTo>
                    <a:cubicBezTo>
                      <a:pt x="420" y="188"/>
                      <a:pt x="441" y="188"/>
                      <a:pt x="458" y="186"/>
                    </a:cubicBezTo>
                    <a:cubicBezTo>
                      <a:pt x="437" y="166"/>
                      <a:pt x="396" y="178"/>
                      <a:pt x="363" y="170"/>
                    </a:cubicBezTo>
                    <a:cubicBezTo>
                      <a:pt x="328" y="162"/>
                      <a:pt x="322" y="141"/>
                      <a:pt x="292" y="150"/>
                    </a:cubicBezTo>
                    <a:cubicBezTo>
                      <a:pt x="306" y="146"/>
                      <a:pt x="285" y="175"/>
                      <a:pt x="288" y="146"/>
                    </a:cubicBezTo>
                    <a:cubicBezTo>
                      <a:pt x="280" y="145"/>
                      <a:pt x="281" y="152"/>
                      <a:pt x="280" y="158"/>
                    </a:cubicBezTo>
                    <a:cubicBezTo>
                      <a:pt x="268" y="144"/>
                      <a:pt x="239" y="146"/>
                      <a:pt x="229" y="131"/>
                    </a:cubicBezTo>
                    <a:cubicBezTo>
                      <a:pt x="240" y="136"/>
                      <a:pt x="233" y="134"/>
                      <a:pt x="233" y="123"/>
                    </a:cubicBezTo>
                    <a:cubicBezTo>
                      <a:pt x="264" y="123"/>
                      <a:pt x="342" y="143"/>
                      <a:pt x="344" y="123"/>
                    </a:cubicBezTo>
                    <a:cubicBezTo>
                      <a:pt x="346" y="117"/>
                      <a:pt x="366" y="126"/>
                      <a:pt x="375" y="127"/>
                    </a:cubicBezTo>
                    <a:cubicBezTo>
                      <a:pt x="357" y="112"/>
                      <a:pt x="449" y="110"/>
                      <a:pt x="490" y="111"/>
                    </a:cubicBezTo>
                    <a:cubicBezTo>
                      <a:pt x="542" y="112"/>
                      <a:pt x="582" y="101"/>
                      <a:pt x="632" y="111"/>
                    </a:cubicBezTo>
                    <a:cubicBezTo>
                      <a:pt x="623" y="101"/>
                      <a:pt x="608" y="98"/>
                      <a:pt x="589" y="99"/>
                    </a:cubicBezTo>
                    <a:cubicBezTo>
                      <a:pt x="590" y="86"/>
                      <a:pt x="613" y="85"/>
                      <a:pt x="616" y="99"/>
                    </a:cubicBezTo>
                    <a:cubicBezTo>
                      <a:pt x="619" y="92"/>
                      <a:pt x="628" y="92"/>
                      <a:pt x="632" y="87"/>
                    </a:cubicBezTo>
                    <a:cubicBezTo>
                      <a:pt x="762" y="95"/>
                      <a:pt x="849" y="86"/>
                      <a:pt x="976" y="111"/>
                    </a:cubicBezTo>
                    <a:cubicBezTo>
                      <a:pt x="988" y="98"/>
                      <a:pt x="1037" y="97"/>
                      <a:pt x="1035" y="115"/>
                    </a:cubicBezTo>
                    <a:cubicBezTo>
                      <a:pt x="1050" y="120"/>
                      <a:pt x="1043" y="104"/>
                      <a:pt x="1055" y="107"/>
                    </a:cubicBezTo>
                    <a:cubicBezTo>
                      <a:pt x="1057" y="111"/>
                      <a:pt x="1064" y="111"/>
                      <a:pt x="1063" y="119"/>
                    </a:cubicBezTo>
                    <a:cubicBezTo>
                      <a:pt x="1105" y="104"/>
                      <a:pt x="1180" y="131"/>
                      <a:pt x="1225" y="127"/>
                    </a:cubicBezTo>
                    <a:cubicBezTo>
                      <a:pt x="1229" y="107"/>
                      <a:pt x="1200" y="120"/>
                      <a:pt x="1193" y="111"/>
                    </a:cubicBezTo>
                    <a:cubicBezTo>
                      <a:pt x="1219" y="104"/>
                      <a:pt x="1256" y="119"/>
                      <a:pt x="1280" y="127"/>
                    </a:cubicBezTo>
                    <a:cubicBezTo>
                      <a:pt x="1296" y="124"/>
                      <a:pt x="1287" y="115"/>
                      <a:pt x="1292" y="107"/>
                    </a:cubicBezTo>
                    <a:cubicBezTo>
                      <a:pt x="1340" y="113"/>
                      <a:pt x="1373" y="114"/>
                      <a:pt x="1411" y="111"/>
                    </a:cubicBezTo>
                    <a:cubicBezTo>
                      <a:pt x="1398" y="101"/>
                      <a:pt x="1358" y="80"/>
                      <a:pt x="1355" y="87"/>
                    </a:cubicBezTo>
                    <a:cubicBezTo>
                      <a:pt x="1327" y="88"/>
                      <a:pt x="1279" y="36"/>
                      <a:pt x="1229" y="48"/>
                    </a:cubicBezTo>
                    <a:cubicBezTo>
                      <a:pt x="1217" y="26"/>
                      <a:pt x="1166" y="32"/>
                      <a:pt x="1138" y="16"/>
                    </a:cubicBezTo>
                    <a:cubicBezTo>
                      <a:pt x="1198" y="0"/>
                      <a:pt x="1271" y="61"/>
                      <a:pt x="1332" y="48"/>
                    </a:cubicBezTo>
                    <a:cubicBezTo>
                      <a:pt x="1459" y="79"/>
                      <a:pt x="1597" y="65"/>
                      <a:pt x="1715" y="87"/>
                    </a:cubicBezTo>
                    <a:cubicBezTo>
                      <a:pt x="1705" y="79"/>
                      <a:pt x="1686" y="79"/>
                      <a:pt x="1687" y="59"/>
                    </a:cubicBezTo>
                    <a:cubicBezTo>
                      <a:pt x="1708" y="56"/>
                      <a:pt x="1702" y="79"/>
                      <a:pt x="1723" y="75"/>
                    </a:cubicBezTo>
                    <a:cubicBezTo>
                      <a:pt x="1723" y="71"/>
                      <a:pt x="1718" y="72"/>
                      <a:pt x="1715" y="71"/>
                    </a:cubicBezTo>
                    <a:cubicBezTo>
                      <a:pt x="1750" y="69"/>
                      <a:pt x="1821" y="107"/>
                      <a:pt x="1857" y="75"/>
                    </a:cubicBezTo>
                    <a:cubicBezTo>
                      <a:pt x="1873" y="86"/>
                      <a:pt x="1928" y="85"/>
                      <a:pt x="1920" y="75"/>
                    </a:cubicBezTo>
                    <a:cubicBezTo>
                      <a:pt x="1938" y="67"/>
                      <a:pt x="1976" y="88"/>
                      <a:pt x="1988" y="71"/>
                    </a:cubicBezTo>
                    <a:cubicBezTo>
                      <a:pt x="1999" y="88"/>
                      <a:pt x="2023" y="89"/>
                      <a:pt x="2039" y="91"/>
                    </a:cubicBezTo>
                    <a:cubicBezTo>
                      <a:pt x="2060" y="70"/>
                      <a:pt x="2129" y="103"/>
                      <a:pt x="2165" y="83"/>
                    </a:cubicBezTo>
                    <a:cubicBezTo>
                      <a:pt x="2202" y="95"/>
                      <a:pt x="2240" y="98"/>
                      <a:pt x="2280" y="99"/>
                    </a:cubicBezTo>
                    <a:cubicBezTo>
                      <a:pt x="2324" y="101"/>
                      <a:pt x="2367" y="114"/>
                      <a:pt x="2410" y="115"/>
                    </a:cubicBezTo>
                    <a:cubicBezTo>
                      <a:pt x="2433" y="115"/>
                      <a:pt x="2456" y="104"/>
                      <a:pt x="2478" y="103"/>
                    </a:cubicBezTo>
                    <a:cubicBezTo>
                      <a:pt x="2559" y="98"/>
                      <a:pt x="2640" y="121"/>
                      <a:pt x="2727" y="131"/>
                    </a:cubicBezTo>
                    <a:cubicBezTo>
                      <a:pt x="2720" y="141"/>
                      <a:pt x="2690" y="128"/>
                      <a:pt x="2683" y="138"/>
                    </a:cubicBezTo>
                    <a:cubicBezTo>
                      <a:pt x="2686" y="150"/>
                      <a:pt x="2696" y="136"/>
                      <a:pt x="2703" y="138"/>
                    </a:cubicBezTo>
                    <a:cubicBezTo>
                      <a:pt x="2668" y="158"/>
                      <a:pt x="2621" y="148"/>
                      <a:pt x="2580" y="158"/>
                    </a:cubicBezTo>
                    <a:cubicBezTo>
                      <a:pt x="2585" y="171"/>
                      <a:pt x="2607" y="166"/>
                      <a:pt x="2616" y="174"/>
                    </a:cubicBezTo>
                    <a:cubicBezTo>
                      <a:pt x="2601" y="181"/>
                      <a:pt x="2566" y="178"/>
                      <a:pt x="2565" y="186"/>
                    </a:cubicBezTo>
                    <a:cubicBezTo>
                      <a:pt x="2578" y="193"/>
                      <a:pt x="2588" y="185"/>
                      <a:pt x="2604" y="194"/>
                    </a:cubicBezTo>
                    <a:cubicBezTo>
                      <a:pt x="2598" y="206"/>
                      <a:pt x="2587" y="191"/>
                      <a:pt x="2576" y="194"/>
                    </a:cubicBezTo>
                    <a:cubicBezTo>
                      <a:pt x="2581" y="223"/>
                      <a:pt x="2618" y="195"/>
                      <a:pt x="2640" y="218"/>
                    </a:cubicBezTo>
                    <a:cubicBezTo>
                      <a:pt x="2644" y="208"/>
                      <a:pt x="2703" y="202"/>
                      <a:pt x="2734" y="210"/>
                    </a:cubicBezTo>
                    <a:cubicBezTo>
                      <a:pt x="2711" y="224"/>
                      <a:pt x="2663" y="217"/>
                      <a:pt x="2640" y="221"/>
                    </a:cubicBezTo>
                    <a:cubicBezTo>
                      <a:pt x="2700" y="246"/>
                      <a:pt x="2779" y="195"/>
                      <a:pt x="2849" y="225"/>
                    </a:cubicBezTo>
                    <a:cubicBezTo>
                      <a:pt x="2765" y="234"/>
                      <a:pt x="2676" y="234"/>
                      <a:pt x="2628" y="249"/>
                    </a:cubicBezTo>
                    <a:cubicBezTo>
                      <a:pt x="2612" y="242"/>
                      <a:pt x="2592" y="237"/>
                      <a:pt x="2580" y="225"/>
                    </a:cubicBezTo>
                    <a:cubicBezTo>
                      <a:pt x="2513" y="236"/>
                      <a:pt x="2451" y="202"/>
                      <a:pt x="2387" y="218"/>
                    </a:cubicBezTo>
                    <a:cubicBezTo>
                      <a:pt x="2387" y="221"/>
                      <a:pt x="2391" y="221"/>
                      <a:pt x="2395" y="221"/>
                    </a:cubicBezTo>
                    <a:cubicBezTo>
                      <a:pt x="2373" y="219"/>
                      <a:pt x="2380" y="234"/>
                      <a:pt x="2339" y="237"/>
                    </a:cubicBezTo>
                    <a:cubicBezTo>
                      <a:pt x="2358" y="238"/>
                      <a:pt x="2385" y="252"/>
                      <a:pt x="2395" y="249"/>
                    </a:cubicBezTo>
                    <a:cubicBezTo>
                      <a:pt x="2400" y="260"/>
                      <a:pt x="2360" y="259"/>
                      <a:pt x="2343" y="261"/>
                    </a:cubicBezTo>
                    <a:cubicBezTo>
                      <a:pt x="2407" y="286"/>
                      <a:pt x="2537" y="276"/>
                      <a:pt x="2608" y="265"/>
                    </a:cubicBezTo>
                    <a:cubicBezTo>
                      <a:pt x="2639" y="277"/>
                      <a:pt x="2652" y="261"/>
                      <a:pt x="2699" y="265"/>
                    </a:cubicBezTo>
                    <a:cubicBezTo>
                      <a:pt x="2684" y="281"/>
                      <a:pt x="2669" y="275"/>
                      <a:pt x="2663" y="297"/>
                    </a:cubicBezTo>
                    <a:cubicBezTo>
                      <a:pt x="2679" y="293"/>
                      <a:pt x="2674" y="301"/>
                      <a:pt x="2703" y="304"/>
                    </a:cubicBezTo>
                    <a:cubicBezTo>
                      <a:pt x="2691" y="318"/>
                      <a:pt x="2677" y="305"/>
                      <a:pt x="2655" y="308"/>
                    </a:cubicBezTo>
                    <a:cubicBezTo>
                      <a:pt x="2663" y="290"/>
                      <a:pt x="2640" y="303"/>
                      <a:pt x="2644" y="289"/>
                    </a:cubicBezTo>
                    <a:cubicBezTo>
                      <a:pt x="2628" y="293"/>
                      <a:pt x="2649" y="308"/>
                      <a:pt x="2632" y="308"/>
                    </a:cubicBezTo>
                    <a:cubicBezTo>
                      <a:pt x="2676" y="327"/>
                      <a:pt x="2729" y="329"/>
                      <a:pt x="2770" y="308"/>
                    </a:cubicBezTo>
                    <a:cubicBezTo>
                      <a:pt x="2775" y="314"/>
                      <a:pt x="2775" y="323"/>
                      <a:pt x="2770" y="328"/>
                    </a:cubicBezTo>
                    <a:cubicBezTo>
                      <a:pt x="2825" y="364"/>
                      <a:pt x="2938" y="342"/>
                      <a:pt x="3011" y="364"/>
                    </a:cubicBezTo>
                    <a:cubicBezTo>
                      <a:pt x="2979" y="363"/>
                      <a:pt x="2938" y="371"/>
                      <a:pt x="2900" y="376"/>
                    </a:cubicBezTo>
                    <a:cubicBezTo>
                      <a:pt x="2903" y="390"/>
                      <a:pt x="2929" y="381"/>
                      <a:pt x="2944" y="384"/>
                    </a:cubicBezTo>
                    <a:cubicBezTo>
                      <a:pt x="2942" y="387"/>
                      <a:pt x="2940" y="390"/>
                      <a:pt x="2940" y="395"/>
                    </a:cubicBezTo>
                    <a:cubicBezTo>
                      <a:pt x="2955" y="402"/>
                      <a:pt x="2965" y="384"/>
                      <a:pt x="2968" y="391"/>
                    </a:cubicBezTo>
                    <a:cubicBezTo>
                      <a:pt x="3002" y="412"/>
                      <a:pt x="3065" y="390"/>
                      <a:pt x="3122" y="407"/>
                    </a:cubicBezTo>
                    <a:cubicBezTo>
                      <a:pt x="3114" y="400"/>
                      <a:pt x="3101" y="399"/>
                      <a:pt x="3090" y="395"/>
                    </a:cubicBezTo>
                    <a:cubicBezTo>
                      <a:pt x="3117" y="377"/>
                      <a:pt x="3115" y="412"/>
                      <a:pt x="3153" y="407"/>
                    </a:cubicBezTo>
                    <a:cubicBezTo>
                      <a:pt x="3128" y="425"/>
                      <a:pt x="3096" y="406"/>
                      <a:pt x="3058" y="407"/>
                    </a:cubicBezTo>
                    <a:cubicBezTo>
                      <a:pt x="3057" y="429"/>
                      <a:pt x="3097" y="411"/>
                      <a:pt x="3094" y="435"/>
                    </a:cubicBezTo>
                    <a:cubicBezTo>
                      <a:pt x="3103" y="424"/>
                      <a:pt x="3106" y="423"/>
                      <a:pt x="3122" y="427"/>
                    </a:cubicBezTo>
                    <a:cubicBezTo>
                      <a:pt x="3105" y="451"/>
                      <a:pt x="3168" y="429"/>
                      <a:pt x="3189" y="431"/>
                    </a:cubicBezTo>
                    <a:cubicBezTo>
                      <a:pt x="3181" y="437"/>
                      <a:pt x="3168" y="439"/>
                      <a:pt x="3153" y="439"/>
                    </a:cubicBezTo>
                    <a:cubicBezTo>
                      <a:pt x="3192" y="464"/>
                      <a:pt x="3255" y="452"/>
                      <a:pt x="3311" y="474"/>
                    </a:cubicBezTo>
                    <a:cubicBezTo>
                      <a:pt x="3293" y="494"/>
                      <a:pt x="3270" y="492"/>
                      <a:pt x="3260" y="514"/>
                    </a:cubicBezTo>
                    <a:cubicBezTo>
                      <a:pt x="3260" y="534"/>
                      <a:pt x="3306" y="508"/>
                      <a:pt x="3300" y="534"/>
                    </a:cubicBezTo>
                    <a:cubicBezTo>
                      <a:pt x="3320" y="536"/>
                      <a:pt x="3349" y="530"/>
                      <a:pt x="3359" y="534"/>
                    </a:cubicBezTo>
                    <a:cubicBezTo>
                      <a:pt x="3355" y="545"/>
                      <a:pt x="3353" y="538"/>
                      <a:pt x="3343" y="538"/>
                    </a:cubicBezTo>
                    <a:cubicBezTo>
                      <a:pt x="3342" y="544"/>
                      <a:pt x="3346" y="545"/>
                      <a:pt x="3351" y="546"/>
                    </a:cubicBezTo>
                    <a:cubicBezTo>
                      <a:pt x="3345" y="556"/>
                      <a:pt x="3338" y="564"/>
                      <a:pt x="3319" y="561"/>
                    </a:cubicBezTo>
                    <a:cubicBezTo>
                      <a:pt x="3328" y="575"/>
                      <a:pt x="3359" y="566"/>
                      <a:pt x="3375" y="573"/>
                    </a:cubicBezTo>
                    <a:cubicBezTo>
                      <a:pt x="3371" y="580"/>
                      <a:pt x="3358" y="577"/>
                      <a:pt x="3351" y="581"/>
                    </a:cubicBezTo>
                    <a:cubicBezTo>
                      <a:pt x="3352" y="589"/>
                      <a:pt x="3368" y="582"/>
                      <a:pt x="3371" y="589"/>
                    </a:cubicBezTo>
                    <a:cubicBezTo>
                      <a:pt x="3348" y="594"/>
                      <a:pt x="3323" y="621"/>
                      <a:pt x="3339" y="640"/>
                    </a:cubicBezTo>
                    <a:cubicBezTo>
                      <a:pt x="3331" y="639"/>
                      <a:pt x="3332" y="646"/>
                      <a:pt x="3331" y="652"/>
                    </a:cubicBezTo>
                    <a:cubicBezTo>
                      <a:pt x="3315" y="650"/>
                      <a:pt x="3309" y="656"/>
                      <a:pt x="3296" y="656"/>
                    </a:cubicBezTo>
                    <a:cubicBezTo>
                      <a:pt x="3309" y="675"/>
                      <a:pt x="3336" y="658"/>
                      <a:pt x="3355" y="672"/>
                    </a:cubicBezTo>
                    <a:cubicBezTo>
                      <a:pt x="3356" y="678"/>
                      <a:pt x="3351" y="679"/>
                      <a:pt x="3351" y="684"/>
                    </a:cubicBezTo>
                    <a:cubicBezTo>
                      <a:pt x="3405" y="707"/>
                      <a:pt x="3485" y="705"/>
                      <a:pt x="3549" y="719"/>
                    </a:cubicBezTo>
                    <a:cubicBezTo>
                      <a:pt x="3561" y="737"/>
                      <a:pt x="3562" y="749"/>
                      <a:pt x="3564" y="771"/>
                    </a:cubicBezTo>
                    <a:cubicBezTo>
                      <a:pt x="3577" y="776"/>
                      <a:pt x="3567" y="758"/>
                      <a:pt x="3580" y="763"/>
                    </a:cubicBezTo>
                    <a:cubicBezTo>
                      <a:pt x="3575" y="782"/>
                      <a:pt x="3600" y="772"/>
                      <a:pt x="3608" y="779"/>
                    </a:cubicBezTo>
                    <a:cubicBezTo>
                      <a:pt x="3589" y="785"/>
                      <a:pt x="3579" y="790"/>
                      <a:pt x="3556" y="798"/>
                    </a:cubicBezTo>
                    <a:cubicBezTo>
                      <a:pt x="3559" y="806"/>
                      <a:pt x="3556" y="815"/>
                      <a:pt x="3541" y="822"/>
                    </a:cubicBezTo>
                    <a:cubicBezTo>
                      <a:pt x="3543" y="835"/>
                      <a:pt x="3552" y="836"/>
                      <a:pt x="3545" y="850"/>
                    </a:cubicBezTo>
                    <a:cubicBezTo>
                      <a:pt x="3586" y="846"/>
                      <a:pt x="3596" y="856"/>
                      <a:pt x="3620" y="874"/>
                    </a:cubicBezTo>
                    <a:cubicBezTo>
                      <a:pt x="3559" y="875"/>
                      <a:pt x="3486" y="854"/>
                      <a:pt x="3422" y="846"/>
                    </a:cubicBezTo>
                    <a:cubicBezTo>
                      <a:pt x="3442" y="863"/>
                      <a:pt x="3483" y="859"/>
                      <a:pt x="3501" y="877"/>
                    </a:cubicBezTo>
                    <a:cubicBezTo>
                      <a:pt x="3490" y="890"/>
                      <a:pt x="3476" y="878"/>
                      <a:pt x="3454" y="881"/>
                    </a:cubicBezTo>
                    <a:cubicBezTo>
                      <a:pt x="3448" y="885"/>
                      <a:pt x="3448" y="894"/>
                      <a:pt x="3446" y="901"/>
                    </a:cubicBezTo>
                    <a:cubicBezTo>
                      <a:pt x="3369" y="900"/>
                      <a:pt x="3331" y="899"/>
                      <a:pt x="3264" y="893"/>
                    </a:cubicBezTo>
                    <a:cubicBezTo>
                      <a:pt x="3274" y="900"/>
                      <a:pt x="3277" y="898"/>
                      <a:pt x="3268" y="909"/>
                    </a:cubicBezTo>
                    <a:cubicBezTo>
                      <a:pt x="3274" y="921"/>
                      <a:pt x="3293" y="918"/>
                      <a:pt x="3296" y="933"/>
                    </a:cubicBezTo>
                    <a:cubicBezTo>
                      <a:pt x="3277" y="943"/>
                      <a:pt x="3225" y="933"/>
                      <a:pt x="3232" y="957"/>
                    </a:cubicBezTo>
                    <a:cubicBezTo>
                      <a:pt x="3093" y="965"/>
                      <a:pt x="2921" y="968"/>
                      <a:pt x="2782" y="996"/>
                    </a:cubicBezTo>
                    <a:cubicBezTo>
                      <a:pt x="2780" y="988"/>
                      <a:pt x="2787" y="988"/>
                      <a:pt x="2794" y="988"/>
                    </a:cubicBezTo>
                    <a:cubicBezTo>
                      <a:pt x="2793" y="979"/>
                      <a:pt x="2777" y="986"/>
                      <a:pt x="2770" y="984"/>
                    </a:cubicBezTo>
                    <a:cubicBezTo>
                      <a:pt x="2765" y="985"/>
                      <a:pt x="2766" y="992"/>
                      <a:pt x="2770" y="992"/>
                    </a:cubicBezTo>
                    <a:cubicBezTo>
                      <a:pt x="2679" y="986"/>
                      <a:pt x="2582" y="998"/>
                      <a:pt x="2482" y="1008"/>
                    </a:cubicBezTo>
                    <a:cubicBezTo>
                      <a:pt x="2557" y="1038"/>
                      <a:pt x="2639" y="1005"/>
                      <a:pt x="2715" y="1020"/>
                    </a:cubicBezTo>
                    <a:cubicBezTo>
                      <a:pt x="2715" y="1016"/>
                      <a:pt x="2710" y="1017"/>
                      <a:pt x="2707" y="1016"/>
                    </a:cubicBezTo>
                    <a:cubicBezTo>
                      <a:pt x="2739" y="1009"/>
                      <a:pt x="2772" y="1012"/>
                      <a:pt x="2790" y="1020"/>
                    </a:cubicBezTo>
                    <a:cubicBezTo>
                      <a:pt x="2786" y="1023"/>
                      <a:pt x="2761" y="1033"/>
                      <a:pt x="2782" y="1036"/>
                    </a:cubicBezTo>
                    <a:cubicBezTo>
                      <a:pt x="2776" y="1050"/>
                      <a:pt x="2764" y="1034"/>
                      <a:pt x="2754" y="1043"/>
                    </a:cubicBezTo>
                    <a:cubicBezTo>
                      <a:pt x="2782" y="1054"/>
                      <a:pt x="2819" y="1055"/>
                      <a:pt x="2853" y="1059"/>
                    </a:cubicBezTo>
                    <a:cubicBezTo>
                      <a:pt x="2811" y="1081"/>
                      <a:pt x="2760" y="1079"/>
                      <a:pt x="2707" y="1083"/>
                    </a:cubicBezTo>
                    <a:cubicBezTo>
                      <a:pt x="2723" y="1103"/>
                      <a:pt x="2760" y="1078"/>
                      <a:pt x="2782" y="1091"/>
                    </a:cubicBezTo>
                    <a:cubicBezTo>
                      <a:pt x="2733" y="1104"/>
                      <a:pt x="2677" y="1109"/>
                      <a:pt x="2624" y="1119"/>
                    </a:cubicBezTo>
                    <a:cubicBezTo>
                      <a:pt x="2622" y="1128"/>
                      <a:pt x="2642" y="1116"/>
                      <a:pt x="2636" y="1130"/>
                    </a:cubicBezTo>
                    <a:cubicBezTo>
                      <a:pt x="2599" y="1136"/>
                      <a:pt x="2554" y="1133"/>
                      <a:pt x="2533" y="1154"/>
                    </a:cubicBezTo>
                    <a:cubicBezTo>
                      <a:pt x="2511" y="1151"/>
                      <a:pt x="2507" y="1153"/>
                      <a:pt x="2493" y="1142"/>
                    </a:cubicBezTo>
                    <a:cubicBezTo>
                      <a:pt x="2474" y="1158"/>
                      <a:pt x="2453" y="1137"/>
                      <a:pt x="2426" y="1134"/>
                    </a:cubicBezTo>
                    <a:cubicBezTo>
                      <a:pt x="2374" y="1129"/>
                      <a:pt x="2304" y="1153"/>
                      <a:pt x="2248" y="1158"/>
                    </a:cubicBezTo>
                    <a:cubicBezTo>
                      <a:pt x="2239" y="1155"/>
                      <a:pt x="2227" y="1153"/>
                      <a:pt x="2213" y="1154"/>
                    </a:cubicBezTo>
                    <a:cubicBezTo>
                      <a:pt x="2210" y="1159"/>
                      <a:pt x="2211" y="1164"/>
                      <a:pt x="2201" y="1170"/>
                    </a:cubicBezTo>
                    <a:cubicBezTo>
                      <a:pt x="2143" y="1164"/>
                      <a:pt x="2077" y="1188"/>
                      <a:pt x="1999" y="1194"/>
                    </a:cubicBezTo>
                    <a:cubicBezTo>
                      <a:pt x="1998" y="1206"/>
                      <a:pt x="2008" y="1206"/>
                      <a:pt x="2019" y="1205"/>
                    </a:cubicBezTo>
                    <a:cubicBezTo>
                      <a:pt x="1982" y="1220"/>
                      <a:pt x="1920" y="1220"/>
                      <a:pt x="1865" y="1225"/>
                    </a:cubicBezTo>
                    <a:cubicBezTo>
                      <a:pt x="1866" y="1230"/>
                      <a:pt x="1873" y="1228"/>
                      <a:pt x="1873" y="1233"/>
                    </a:cubicBezTo>
                    <a:cubicBezTo>
                      <a:pt x="2039" y="1224"/>
                      <a:pt x="2174" y="1228"/>
                      <a:pt x="2339" y="1213"/>
                    </a:cubicBezTo>
                    <a:cubicBezTo>
                      <a:pt x="2341" y="1223"/>
                      <a:pt x="2339" y="1229"/>
                      <a:pt x="2335" y="1233"/>
                    </a:cubicBezTo>
                    <a:cubicBezTo>
                      <a:pt x="2363" y="1235"/>
                      <a:pt x="2367" y="1238"/>
                      <a:pt x="2383" y="1249"/>
                    </a:cubicBezTo>
                    <a:cubicBezTo>
                      <a:pt x="2406" y="1247"/>
                      <a:pt x="2418" y="1235"/>
                      <a:pt x="2446" y="1237"/>
                    </a:cubicBezTo>
                    <a:cubicBezTo>
                      <a:pt x="2443" y="1245"/>
                      <a:pt x="2435" y="1248"/>
                      <a:pt x="2426" y="1249"/>
                    </a:cubicBezTo>
                    <a:cubicBezTo>
                      <a:pt x="2426" y="1245"/>
                      <a:pt x="2431" y="1246"/>
                      <a:pt x="2434" y="1245"/>
                    </a:cubicBezTo>
                    <a:cubicBezTo>
                      <a:pt x="2428" y="1233"/>
                      <a:pt x="2401" y="1253"/>
                      <a:pt x="2414" y="1261"/>
                    </a:cubicBezTo>
                    <a:cubicBezTo>
                      <a:pt x="2330" y="1307"/>
                      <a:pt x="2195" y="1303"/>
                      <a:pt x="2086" y="1324"/>
                    </a:cubicBezTo>
                    <a:cubicBezTo>
                      <a:pt x="2115" y="1333"/>
                      <a:pt x="2135" y="1316"/>
                      <a:pt x="2165" y="1320"/>
                    </a:cubicBezTo>
                    <a:cubicBezTo>
                      <a:pt x="2169" y="1336"/>
                      <a:pt x="2143" y="1322"/>
                      <a:pt x="2146" y="1336"/>
                    </a:cubicBezTo>
                    <a:cubicBezTo>
                      <a:pt x="2156" y="1346"/>
                      <a:pt x="2174" y="1330"/>
                      <a:pt x="2193" y="1336"/>
                    </a:cubicBezTo>
                    <a:cubicBezTo>
                      <a:pt x="2152" y="1350"/>
                      <a:pt x="2096" y="1366"/>
                      <a:pt x="2047" y="1375"/>
                    </a:cubicBezTo>
                    <a:cubicBezTo>
                      <a:pt x="2027" y="1379"/>
                      <a:pt x="2016" y="1374"/>
                      <a:pt x="1999" y="1371"/>
                    </a:cubicBezTo>
                    <a:cubicBezTo>
                      <a:pt x="1942" y="1362"/>
                      <a:pt x="1870" y="1389"/>
                      <a:pt x="1806" y="1395"/>
                    </a:cubicBezTo>
                    <a:cubicBezTo>
                      <a:pt x="1754" y="1400"/>
                      <a:pt x="1724" y="1394"/>
                      <a:pt x="1671" y="1399"/>
                    </a:cubicBezTo>
                    <a:cubicBezTo>
                      <a:pt x="1659" y="1403"/>
                      <a:pt x="1666" y="1386"/>
                      <a:pt x="1656" y="1387"/>
                    </a:cubicBezTo>
                    <a:cubicBezTo>
                      <a:pt x="1630" y="1387"/>
                      <a:pt x="1634" y="1392"/>
                      <a:pt x="1608" y="1391"/>
                    </a:cubicBezTo>
                    <a:cubicBezTo>
                      <a:pt x="1610" y="1386"/>
                      <a:pt x="1615" y="1385"/>
                      <a:pt x="1616" y="1379"/>
                    </a:cubicBezTo>
                    <a:cubicBezTo>
                      <a:pt x="1526" y="1375"/>
                      <a:pt x="1413" y="1403"/>
                      <a:pt x="1332" y="1407"/>
                    </a:cubicBezTo>
                    <a:cubicBezTo>
                      <a:pt x="1332" y="1396"/>
                      <a:pt x="1325" y="1399"/>
                      <a:pt x="1332" y="1391"/>
                    </a:cubicBezTo>
                    <a:cubicBezTo>
                      <a:pt x="1320" y="1388"/>
                      <a:pt x="1321" y="1397"/>
                      <a:pt x="1312" y="1395"/>
                    </a:cubicBezTo>
                    <a:cubicBezTo>
                      <a:pt x="1312" y="1384"/>
                      <a:pt x="1328" y="1388"/>
                      <a:pt x="1339" y="1387"/>
                    </a:cubicBezTo>
                    <a:cubicBezTo>
                      <a:pt x="1338" y="1392"/>
                      <a:pt x="1332" y="1393"/>
                      <a:pt x="1332" y="1399"/>
                    </a:cubicBezTo>
                    <a:close/>
                    <a:moveTo>
                      <a:pt x="1442" y="1273"/>
                    </a:moveTo>
                    <a:cubicBezTo>
                      <a:pt x="1436" y="1280"/>
                      <a:pt x="1402" y="1272"/>
                      <a:pt x="1391" y="1285"/>
                    </a:cubicBezTo>
                    <a:cubicBezTo>
                      <a:pt x="1409" y="1284"/>
                      <a:pt x="1449" y="1285"/>
                      <a:pt x="1442" y="1273"/>
                    </a:cubicBezTo>
                    <a:close/>
                    <a:moveTo>
                      <a:pt x="1414" y="1249"/>
                    </a:moveTo>
                    <a:cubicBezTo>
                      <a:pt x="1414" y="1261"/>
                      <a:pt x="1385" y="1243"/>
                      <a:pt x="1391" y="1261"/>
                    </a:cubicBezTo>
                    <a:cubicBezTo>
                      <a:pt x="1396" y="1256"/>
                      <a:pt x="1428" y="1259"/>
                      <a:pt x="1414" y="1249"/>
                    </a:cubicBezTo>
                    <a:close/>
                    <a:moveTo>
                      <a:pt x="1193" y="1202"/>
                    </a:moveTo>
                    <a:cubicBezTo>
                      <a:pt x="1191" y="1210"/>
                      <a:pt x="1174" y="1203"/>
                      <a:pt x="1166" y="1205"/>
                    </a:cubicBezTo>
                    <a:cubicBezTo>
                      <a:pt x="1170" y="1218"/>
                      <a:pt x="1169" y="1221"/>
                      <a:pt x="1162" y="1229"/>
                    </a:cubicBezTo>
                    <a:cubicBezTo>
                      <a:pt x="1180" y="1240"/>
                      <a:pt x="1203" y="1224"/>
                      <a:pt x="1217" y="1233"/>
                    </a:cubicBezTo>
                    <a:cubicBezTo>
                      <a:pt x="1213" y="1245"/>
                      <a:pt x="1185" y="1233"/>
                      <a:pt x="1185" y="1249"/>
                    </a:cubicBezTo>
                    <a:cubicBezTo>
                      <a:pt x="1234" y="1244"/>
                      <a:pt x="1296" y="1244"/>
                      <a:pt x="1343" y="1225"/>
                    </a:cubicBezTo>
                    <a:cubicBezTo>
                      <a:pt x="1383" y="1229"/>
                      <a:pt x="1467" y="1210"/>
                      <a:pt x="1529" y="1209"/>
                    </a:cubicBezTo>
                    <a:cubicBezTo>
                      <a:pt x="1535" y="1198"/>
                      <a:pt x="1538" y="1200"/>
                      <a:pt x="1553" y="1194"/>
                    </a:cubicBezTo>
                    <a:cubicBezTo>
                      <a:pt x="1535" y="1188"/>
                      <a:pt x="1522" y="1199"/>
                      <a:pt x="1505" y="1205"/>
                    </a:cubicBezTo>
                    <a:cubicBezTo>
                      <a:pt x="1430" y="1183"/>
                      <a:pt x="1324" y="1214"/>
                      <a:pt x="1237" y="1229"/>
                    </a:cubicBezTo>
                    <a:cubicBezTo>
                      <a:pt x="1237" y="1212"/>
                      <a:pt x="1272" y="1230"/>
                      <a:pt x="1272" y="1213"/>
                    </a:cubicBezTo>
                    <a:cubicBezTo>
                      <a:pt x="1247" y="1209"/>
                      <a:pt x="1181" y="1218"/>
                      <a:pt x="1193" y="1202"/>
                    </a:cubicBezTo>
                    <a:close/>
                    <a:moveTo>
                      <a:pt x="1288" y="1202"/>
                    </a:moveTo>
                    <a:cubicBezTo>
                      <a:pt x="1275" y="1201"/>
                      <a:pt x="1262" y="1192"/>
                      <a:pt x="1260" y="1209"/>
                    </a:cubicBezTo>
                    <a:cubicBezTo>
                      <a:pt x="1273" y="1210"/>
                      <a:pt x="1284" y="1210"/>
                      <a:pt x="1288" y="1202"/>
                    </a:cubicBezTo>
                    <a:close/>
                    <a:moveTo>
                      <a:pt x="1833" y="1198"/>
                    </a:moveTo>
                    <a:cubicBezTo>
                      <a:pt x="1858" y="1197"/>
                      <a:pt x="1862" y="1195"/>
                      <a:pt x="1885" y="1198"/>
                    </a:cubicBezTo>
                    <a:cubicBezTo>
                      <a:pt x="1880" y="1180"/>
                      <a:pt x="1841" y="1192"/>
                      <a:pt x="1833" y="1198"/>
                    </a:cubicBezTo>
                    <a:close/>
                    <a:moveTo>
                      <a:pt x="1557" y="1194"/>
                    </a:moveTo>
                    <a:cubicBezTo>
                      <a:pt x="1587" y="1205"/>
                      <a:pt x="1592" y="1178"/>
                      <a:pt x="1557" y="1194"/>
                    </a:cubicBezTo>
                    <a:close/>
                    <a:moveTo>
                      <a:pt x="1964" y="1186"/>
                    </a:moveTo>
                    <a:cubicBezTo>
                      <a:pt x="1934" y="1192"/>
                      <a:pt x="1910" y="1179"/>
                      <a:pt x="1889" y="1194"/>
                    </a:cubicBezTo>
                    <a:cubicBezTo>
                      <a:pt x="1922" y="1189"/>
                      <a:pt x="1943" y="1200"/>
                      <a:pt x="1964" y="1186"/>
                    </a:cubicBezTo>
                    <a:close/>
                    <a:moveTo>
                      <a:pt x="857" y="937"/>
                    </a:moveTo>
                    <a:cubicBezTo>
                      <a:pt x="834" y="927"/>
                      <a:pt x="803" y="935"/>
                      <a:pt x="790" y="949"/>
                    </a:cubicBezTo>
                    <a:cubicBezTo>
                      <a:pt x="816" y="944"/>
                      <a:pt x="835" y="949"/>
                      <a:pt x="857" y="937"/>
                    </a:cubicBezTo>
                    <a:close/>
                    <a:moveTo>
                      <a:pt x="798" y="917"/>
                    </a:moveTo>
                    <a:cubicBezTo>
                      <a:pt x="783" y="916"/>
                      <a:pt x="767" y="915"/>
                      <a:pt x="766" y="929"/>
                    </a:cubicBezTo>
                    <a:cubicBezTo>
                      <a:pt x="780" y="928"/>
                      <a:pt x="797" y="930"/>
                      <a:pt x="798" y="917"/>
                    </a:cubicBezTo>
                    <a:close/>
                    <a:moveTo>
                      <a:pt x="506" y="731"/>
                    </a:moveTo>
                    <a:cubicBezTo>
                      <a:pt x="504" y="743"/>
                      <a:pt x="485" y="721"/>
                      <a:pt x="482" y="735"/>
                    </a:cubicBezTo>
                    <a:cubicBezTo>
                      <a:pt x="485" y="736"/>
                      <a:pt x="486" y="739"/>
                      <a:pt x="486" y="743"/>
                    </a:cubicBezTo>
                    <a:cubicBezTo>
                      <a:pt x="495" y="740"/>
                      <a:pt x="514" y="744"/>
                      <a:pt x="506" y="731"/>
                    </a:cubicBezTo>
                    <a:close/>
                    <a:moveTo>
                      <a:pt x="442" y="731"/>
                    </a:moveTo>
                    <a:cubicBezTo>
                      <a:pt x="453" y="737"/>
                      <a:pt x="466" y="729"/>
                      <a:pt x="478" y="739"/>
                    </a:cubicBezTo>
                    <a:cubicBezTo>
                      <a:pt x="485" y="720"/>
                      <a:pt x="446" y="726"/>
                      <a:pt x="442" y="731"/>
                    </a:cubicBezTo>
                    <a:close/>
                    <a:moveTo>
                      <a:pt x="3347" y="676"/>
                    </a:moveTo>
                    <a:cubicBezTo>
                      <a:pt x="3341" y="670"/>
                      <a:pt x="3323" y="675"/>
                      <a:pt x="3315" y="680"/>
                    </a:cubicBezTo>
                    <a:cubicBezTo>
                      <a:pt x="3327" y="679"/>
                      <a:pt x="3343" y="691"/>
                      <a:pt x="3347" y="676"/>
                    </a:cubicBezTo>
                    <a:close/>
                    <a:moveTo>
                      <a:pt x="3007" y="423"/>
                    </a:moveTo>
                    <a:cubicBezTo>
                      <a:pt x="3021" y="431"/>
                      <a:pt x="3045" y="429"/>
                      <a:pt x="3047" y="407"/>
                    </a:cubicBezTo>
                    <a:cubicBezTo>
                      <a:pt x="3037" y="410"/>
                      <a:pt x="3018" y="402"/>
                      <a:pt x="3015" y="411"/>
                    </a:cubicBezTo>
                    <a:cubicBezTo>
                      <a:pt x="3042" y="421"/>
                      <a:pt x="2994" y="416"/>
                      <a:pt x="3007" y="423"/>
                    </a:cubicBezTo>
                    <a:close/>
                    <a:moveTo>
                      <a:pt x="292" y="281"/>
                    </a:moveTo>
                    <a:cubicBezTo>
                      <a:pt x="249" y="262"/>
                      <a:pt x="203" y="246"/>
                      <a:pt x="154" y="269"/>
                    </a:cubicBezTo>
                    <a:cubicBezTo>
                      <a:pt x="167" y="269"/>
                      <a:pt x="175" y="274"/>
                      <a:pt x="182" y="281"/>
                    </a:cubicBezTo>
                    <a:cubicBezTo>
                      <a:pt x="177" y="282"/>
                      <a:pt x="161" y="294"/>
                      <a:pt x="178" y="293"/>
                    </a:cubicBezTo>
                    <a:cubicBezTo>
                      <a:pt x="211" y="269"/>
                      <a:pt x="255" y="300"/>
                      <a:pt x="292" y="281"/>
                    </a:cubicBezTo>
                    <a:close/>
                    <a:moveTo>
                      <a:pt x="2474" y="162"/>
                    </a:moveTo>
                    <a:cubicBezTo>
                      <a:pt x="2454" y="163"/>
                      <a:pt x="2435" y="152"/>
                      <a:pt x="2422" y="166"/>
                    </a:cubicBezTo>
                    <a:cubicBezTo>
                      <a:pt x="2432" y="163"/>
                      <a:pt x="2466" y="178"/>
                      <a:pt x="2474" y="162"/>
                    </a:cubicBezTo>
                    <a:close/>
                    <a:moveTo>
                      <a:pt x="2561" y="154"/>
                    </a:moveTo>
                    <a:cubicBezTo>
                      <a:pt x="2546" y="159"/>
                      <a:pt x="2543" y="151"/>
                      <a:pt x="2537" y="162"/>
                    </a:cubicBezTo>
                    <a:cubicBezTo>
                      <a:pt x="2545" y="160"/>
                      <a:pt x="2564" y="169"/>
                      <a:pt x="2561" y="1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1" name="组合 10"/>
            <p:cNvGrpSpPr/>
            <p:nvPr/>
          </p:nvGrpSpPr>
          <p:grpSpPr>
            <a:xfrm>
              <a:off x="-3842409" y="795845"/>
              <a:ext cx="20104182" cy="5575332"/>
              <a:chOff x="-1555800" y="2629546"/>
              <a:chExt cx="15530963" cy="4307079"/>
            </a:xfrm>
            <a:solidFill>
              <a:srgbClr val="388E3F">
                <a:alpha val="85000"/>
              </a:srgbClr>
            </a:solidFill>
          </p:grpSpPr>
          <p:sp>
            <p:nvSpPr>
              <p:cNvPr id="12" name="Freeform 631"/>
              <p:cNvSpPr>
                <a:spLocks noEditPoints="1"/>
              </p:cNvSpPr>
              <p:nvPr/>
            </p:nvSpPr>
            <p:spPr bwMode="auto">
              <a:xfrm rot="20067323">
                <a:off x="-1555800" y="2953079"/>
                <a:ext cx="7647544" cy="3983546"/>
              </a:xfrm>
              <a:custGeom>
                <a:avLst/>
                <a:gdLst>
                  <a:gd name="T0" fmla="*/ 1059 w 3620"/>
                  <a:gd name="T1" fmla="*/ 1364 h 1407"/>
                  <a:gd name="T2" fmla="*/ 1237 w 3620"/>
                  <a:gd name="T3" fmla="*/ 1277 h 1407"/>
                  <a:gd name="T4" fmla="*/ 1106 w 3620"/>
                  <a:gd name="T5" fmla="*/ 1269 h 1407"/>
                  <a:gd name="T6" fmla="*/ 1114 w 3620"/>
                  <a:gd name="T7" fmla="*/ 1170 h 1407"/>
                  <a:gd name="T8" fmla="*/ 1098 w 3620"/>
                  <a:gd name="T9" fmla="*/ 1130 h 1407"/>
                  <a:gd name="T10" fmla="*/ 905 w 3620"/>
                  <a:gd name="T11" fmla="*/ 1122 h 1407"/>
                  <a:gd name="T12" fmla="*/ 897 w 3620"/>
                  <a:gd name="T13" fmla="*/ 1004 h 1407"/>
                  <a:gd name="T14" fmla="*/ 762 w 3620"/>
                  <a:gd name="T15" fmla="*/ 929 h 1407"/>
                  <a:gd name="T16" fmla="*/ 675 w 3620"/>
                  <a:gd name="T17" fmla="*/ 846 h 1407"/>
                  <a:gd name="T18" fmla="*/ 434 w 3620"/>
                  <a:gd name="T19" fmla="*/ 787 h 1407"/>
                  <a:gd name="T20" fmla="*/ 423 w 3620"/>
                  <a:gd name="T21" fmla="*/ 684 h 1407"/>
                  <a:gd name="T22" fmla="*/ 399 w 3620"/>
                  <a:gd name="T23" fmla="*/ 585 h 1407"/>
                  <a:gd name="T24" fmla="*/ 106 w 3620"/>
                  <a:gd name="T25" fmla="*/ 447 h 1407"/>
                  <a:gd name="T26" fmla="*/ 0 w 3620"/>
                  <a:gd name="T27" fmla="*/ 364 h 1407"/>
                  <a:gd name="T28" fmla="*/ 110 w 3620"/>
                  <a:gd name="T29" fmla="*/ 304 h 1407"/>
                  <a:gd name="T30" fmla="*/ 182 w 3620"/>
                  <a:gd name="T31" fmla="*/ 245 h 1407"/>
                  <a:gd name="T32" fmla="*/ 407 w 3620"/>
                  <a:gd name="T33" fmla="*/ 194 h 1407"/>
                  <a:gd name="T34" fmla="*/ 229 w 3620"/>
                  <a:gd name="T35" fmla="*/ 131 h 1407"/>
                  <a:gd name="T36" fmla="*/ 589 w 3620"/>
                  <a:gd name="T37" fmla="*/ 99 h 1407"/>
                  <a:gd name="T38" fmla="*/ 1063 w 3620"/>
                  <a:gd name="T39" fmla="*/ 119 h 1407"/>
                  <a:gd name="T40" fmla="*/ 1355 w 3620"/>
                  <a:gd name="T41" fmla="*/ 87 h 1407"/>
                  <a:gd name="T42" fmla="*/ 1723 w 3620"/>
                  <a:gd name="T43" fmla="*/ 75 h 1407"/>
                  <a:gd name="T44" fmla="*/ 2165 w 3620"/>
                  <a:gd name="T45" fmla="*/ 83 h 1407"/>
                  <a:gd name="T46" fmla="*/ 2703 w 3620"/>
                  <a:gd name="T47" fmla="*/ 138 h 1407"/>
                  <a:gd name="T48" fmla="*/ 2640 w 3620"/>
                  <a:gd name="T49" fmla="*/ 218 h 1407"/>
                  <a:gd name="T50" fmla="*/ 2387 w 3620"/>
                  <a:gd name="T51" fmla="*/ 218 h 1407"/>
                  <a:gd name="T52" fmla="*/ 2699 w 3620"/>
                  <a:gd name="T53" fmla="*/ 265 h 1407"/>
                  <a:gd name="T54" fmla="*/ 2770 w 3620"/>
                  <a:gd name="T55" fmla="*/ 308 h 1407"/>
                  <a:gd name="T56" fmla="*/ 2968 w 3620"/>
                  <a:gd name="T57" fmla="*/ 391 h 1407"/>
                  <a:gd name="T58" fmla="*/ 3122 w 3620"/>
                  <a:gd name="T59" fmla="*/ 427 h 1407"/>
                  <a:gd name="T60" fmla="*/ 3359 w 3620"/>
                  <a:gd name="T61" fmla="*/ 534 h 1407"/>
                  <a:gd name="T62" fmla="*/ 3371 w 3620"/>
                  <a:gd name="T63" fmla="*/ 589 h 1407"/>
                  <a:gd name="T64" fmla="*/ 3549 w 3620"/>
                  <a:gd name="T65" fmla="*/ 719 h 1407"/>
                  <a:gd name="T66" fmla="*/ 3545 w 3620"/>
                  <a:gd name="T67" fmla="*/ 850 h 1407"/>
                  <a:gd name="T68" fmla="*/ 3264 w 3620"/>
                  <a:gd name="T69" fmla="*/ 893 h 1407"/>
                  <a:gd name="T70" fmla="*/ 2770 w 3620"/>
                  <a:gd name="T71" fmla="*/ 984 h 1407"/>
                  <a:gd name="T72" fmla="*/ 2782 w 3620"/>
                  <a:gd name="T73" fmla="*/ 1036 h 1407"/>
                  <a:gd name="T74" fmla="*/ 2636 w 3620"/>
                  <a:gd name="T75" fmla="*/ 1130 h 1407"/>
                  <a:gd name="T76" fmla="*/ 2201 w 3620"/>
                  <a:gd name="T77" fmla="*/ 1170 h 1407"/>
                  <a:gd name="T78" fmla="*/ 2335 w 3620"/>
                  <a:gd name="T79" fmla="*/ 1233 h 1407"/>
                  <a:gd name="T80" fmla="*/ 2086 w 3620"/>
                  <a:gd name="T81" fmla="*/ 1324 h 1407"/>
                  <a:gd name="T82" fmla="*/ 1806 w 3620"/>
                  <a:gd name="T83" fmla="*/ 1395 h 1407"/>
                  <a:gd name="T84" fmla="*/ 1332 w 3620"/>
                  <a:gd name="T85" fmla="*/ 1391 h 1407"/>
                  <a:gd name="T86" fmla="*/ 1442 w 3620"/>
                  <a:gd name="T87" fmla="*/ 1273 h 1407"/>
                  <a:gd name="T88" fmla="*/ 1162 w 3620"/>
                  <a:gd name="T89" fmla="*/ 1229 h 1407"/>
                  <a:gd name="T90" fmla="*/ 1505 w 3620"/>
                  <a:gd name="T91" fmla="*/ 1205 h 1407"/>
                  <a:gd name="T92" fmla="*/ 1288 w 3620"/>
                  <a:gd name="T93" fmla="*/ 1202 h 1407"/>
                  <a:gd name="T94" fmla="*/ 1964 w 3620"/>
                  <a:gd name="T95" fmla="*/ 1186 h 1407"/>
                  <a:gd name="T96" fmla="*/ 798 w 3620"/>
                  <a:gd name="T97" fmla="*/ 917 h 1407"/>
                  <a:gd name="T98" fmla="*/ 506 w 3620"/>
                  <a:gd name="T99" fmla="*/ 731 h 1407"/>
                  <a:gd name="T100" fmla="*/ 3347 w 3620"/>
                  <a:gd name="T101" fmla="*/ 676 h 1407"/>
                  <a:gd name="T102" fmla="*/ 154 w 3620"/>
                  <a:gd name="T103" fmla="*/ 269 h 1407"/>
                  <a:gd name="T104" fmla="*/ 2474 w 3620"/>
                  <a:gd name="T105" fmla="*/ 162 h 1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20" h="1407">
                    <a:moveTo>
                      <a:pt x="1332" y="1399"/>
                    </a:moveTo>
                    <a:cubicBezTo>
                      <a:pt x="1346" y="1394"/>
                      <a:pt x="1388" y="1403"/>
                      <a:pt x="1403" y="1387"/>
                    </a:cubicBezTo>
                    <a:cubicBezTo>
                      <a:pt x="1398" y="1382"/>
                      <a:pt x="1385" y="1383"/>
                      <a:pt x="1391" y="1368"/>
                    </a:cubicBezTo>
                    <a:cubicBezTo>
                      <a:pt x="1308" y="1355"/>
                      <a:pt x="1251" y="1391"/>
                      <a:pt x="1169" y="1383"/>
                    </a:cubicBezTo>
                    <a:cubicBezTo>
                      <a:pt x="1161" y="1375"/>
                      <a:pt x="1173" y="1371"/>
                      <a:pt x="1166" y="1364"/>
                    </a:cubicBezTo>
                    <a:cubicBezTo>
                      <a:pt x="1123" y="1357"/>
                      <a:pt x="1083" y="1387"/>
                      <a:pt x="1059" y="1364"/>
                    </a:cubicBezTo>
                    <a:cubicBezTo>
                      <a:pt x="1071" y="1357"/>
                      <a:pt x="1076" y="1344"/>
                      <a:pt x="1094" y="1344"/>
                    </a:cubicBezTo>
                    <a:cubicBezTo>
                      <a:pt x="1097" y="1347"/>
                      <a:pt x="1099" y="1353"/>
                      <a:pt x="1098" y="1360"/>
                    </a:cubicBezTo>
                    <a:cubicBezTo>
                      <a:pt x="1154" y="1337"/>
                      <a:pt x="1235" y="1340"/>
                      <a:pt x="1296" y="1324"/>
                    </a:cubicBezTo>
                    <a:cubicBezTo>
                      <a:pt x="1275" y="1304"/>
                      <a:pt x="1229" y="1331"/>
                      <a:pt x="1213" y="1304"/>
                    </a:cubicBezTo>
                    <a:cubicBezTo>
                      <a:pt x="1233" y="1307"/>
                      <a:pt x="1241" y="1298"/>
                      <a:pt x="1249" y="1288"/>
                    </a:cubicBezTo>
                    <a:cubicBezTo>
                      <a:pt x="1250" y="1279"/>
                      <a:pt x="1231" y="1291"/>
                      <a:pt x="1237" y="1277"/>
                    </a:cubicBezTo>
                    <a:cubicBezTo>
                      <a:pt x="1279" y="1284"/>
                      <a:pt x="1320" y="1276"/>
                      <a:pt x="1355" y="1257"/>
                    </a:cubicBezTo>
                    <a:cubicBezTo>
                      <a:pt x="1333" y="1248"/>
                      <a:pt x="1296" y="1259"/>
                      <a:pt x="1276" y="1265"/>
                    </a:cubicBezTo>
                    <a:cubicBezTo>
                      <a:pt x="1271" y="1261"/>
                      <a:pt x="1268" y="1254"/>
                      <a:pt x="1264" y="1249"/>
                    </a:cubicBezTo>
                    <a:cubicBezTo>
                      <a:pt x="1227" y="1264"/>
                      <a:pt x="1167" y="1250"/>
                      <a:pt x="1122" y="1257"/>
                    </a:cubicBezTo>
                    <a:cubicBezTo>
                      <a:pt x="1126" y="1265"/>
                      <a:pt x="1143" y="1252"/>
                      <a:pt x="1158" y="1257"/>
                    </a:cubicBezTo>
                    <a:cubicBezTo>
                      <a:pt x="1149" y="1277"/>
                      <a:pt x="1127" y="1260"/>
                      <a:pt x="1106" y="1269"/>
                    </a:cubicBezTo>
                    <a:cubicBezTo>
                      <a:pt x="1111" y="1249"/>
                      <a:pt x="1121" y="1233"/>
                      <a:pt x="1134" y="1221"/>
                    </a:cubicBezTo>
                    <a:cubicBezTo>
                      <a:pt x="1128" y="1215"/>
                      <a:pt x="1114" y="1217"/>
                      <a:pt x="1110" y="1209"/>
                    </a:cubicBezTo>
                    <a:cubicBezTo>
                      <a:pt x="1114" y="1204"/>
                      <a:pt x="1121" y="1202"/>
                      <a:pt x="1122" y="1194"/>
                    </a:cubicBezTo>
                    <a:cubicBezTo>
                      <a:pt x="1118" y="1188"/>
                      <a:pt x="1109" y="1189"/>
                      <a:pt x="1106" y="1182"/>
                    </a:cubicBezTo>
                    <a:cubicBezTo>
                      <a:pt x="1105" y="1195"/>
                      <a:pt x="1102" y="1180"/>
                      <a:pt x="1094" y="1186"/>
                    </a:cubicBezTo>
                    <a:cubicBezTo>
                      <a:pt x="1086" y="1181"/>
                      <a:pt x="1101" y="1167"/>
                      <a:pt x="1114" y="1170"/>
                    </a:cubicBezTo>
                    <a:cubicBezTo>
                      <a:pt x="1112" y="1173"/>
                      <a:pt x="1110" y="1176"/>
                      <a:pt x="1110" y="1182"/>
                    </a:cubicBezTo>
                    <a:cubicBezTo>
                      <a:pt x="1133" y="1180"/>
                      <a:pt x="1154" y="1176"/>
                      <a:pt x="1181" y="1178"/>
                    </a:cubicBezTo>
                    <a:cubicBezTo>
                      <a:pt x="1186" y="1158"/>
                      <a:pt x="1149" y="1182"/>
                      <a:pt x="1154" y="1162"/>
                    </a:cubicBezTo>
                    <a:cubicBezTo>
                      <a:pt x="1172" y="1164"/>
                      <a:pt x="1170" y="1163"/>
                      <a:pt x="1189" y="1166"/>
                    </a:cubicBezTo>
                    <a:cubicBezTo>
                      <a:pt x="1192" y="1160"/>
                      <a:pt x="1176" y="1140"/>
                      <a:pt x="1169" y="1130"/>
                    </a:cubicBezTo>
                    <a:cubicBezTo>
                      <a:pt x="1142" y="1125"/>
                      <a:pt x="1119" y="1141"/>
                      <a:pt x="1098" y="1130"/>
                    </a:cubicBezTo>
                    <a:cubicBezTo>
                      <a:pt x="1105" y="1115"/>
                      <a:pt x="1142" y="1129"/>
                      <a:pt x="1154" y="1119"/>
                    </a:cubicBezTo>
                    <a:cubicBezTo>
                      <a:pt x="1147" y="1110"/>
                      <a:pt x="1132" y="1119"/>
                      <a:pt x="1142" y="1103"/>
                    </a:cubicBezTo>
                    <a:cubicBezTo>
                      <a:pt x="1139" y="1097"/>
                      <a:pt x="1131" y="1105"/>
                      <a:pt x="1122" y="1099"/>
                    </a:cubicBezTo>
                    <a:cubicBezTo>
                      <a:pt x="1116" y="1114"/>
                      <a:pt x="1133" y="1106"/>
                      <a:pt x="1130" y="1119"/>
                    </a:cubicBezTo>
                    <a:cubicBezTo>
                      <a:pt x="1086" y="1107"/>
                      <a:pt x="1007" y="1158"/>
                      <a:pt x="960" y="1126"/>
                    </a:cubicBezTo>
                    <a:cubicBezTo>
                      <a:pt x="931" y="1129"/>
                      <a:pt x="931" y="1129"/>
                      <a:pt x="905" y="1122"/>
                    </a:cubicBezTo>
                    <a:cubicBezTo>
                      <a:pt x="920" y="1111"/>
                      <a:pt x="952" y="1117"/>
                      <a:pt x="964" y="1103"/>
                    </a:cubicBezTo>
                    <a:cubicBezTo>
                      <a:pt x="947" y="1092"/>
                      <a:pt x="934" y="1074"/>
                      <a:pt x="917" y="1055"/>
                    </a:cubicBezTo>
                    <a:cubicBezTo>
                      <a:pt x="941" y="1060"/>
                      <a:pt x="945" y="1045"/>
                      <a:pt x="964" y="1043"/>
                    </a:cubicBezTo>
                    <a:cubicBezTo>
                      <a:pt x="953" y="1030"/>
                      <a:pt x="926" y="1034"/>
                      <a:pt x="905" y="1032"/>
                    </a:cubicBezTo>
                    <a:cubicBezTo>
                      <a:pt x="902" y="1018"/>
                      <a:pt x="911" y="1017"/>
                      <a:pt x="921" y="1016"/>
                    </a:cubicBezTo>
                    <a:cubicBezTo>
                      <a:pt x="919" y="1005"/>
                      <a:pt x="911" y="1002"/>
                      <a:pt x="897" y="1004"/>
                    </a:cubicBezTo>
                    <a:cubicBezTo>
                      <a:pt x="888" y="996"/>
                      <a:pt x="933" y="1003"/>
                      <a:pt x="917" y="984"/>
                    </a:cubicBezTo>
                    <a:cubicBezTo>
                      <a:pt x="932" y="983"/>
                      <a:pt x="943" y="979"/>
                      <a:pt x="944" y="964"/>
                    </a:cubicBezTo>
                    <a:cubicBezTo>
                      <a:pt x="920" y="912"/>
                      <a:pt x="793" y="976"/>
                      <a:pt x="731" y="976"/>
                    </a:cubicBezTo>
                    <a:cubicBezTo>
                      <a:pt x="714" y="976"/>
                      <a:pt x="716" y="973"/>
                      <a:pt x="687" y="980"/>
                    </a:cubicBezTo>
                    <a:cubicBezTo>
                      <a:pt x="688" y="970"/>
                      <a:pt x="701" y="972"/>
                      <a:pt x="711" y="972"/>
                    </a:cubicBezTo>
                    <a:cubicBezTo>
                      <a:pt x="706" y="942"/>
                      <a:pt x="737" y="934"/>
                      <a:pt x="762" y="929"/>
                    </a:cubicBezTo>
                    <a:cubicBezTo>
                      <a:pt x="696" y="920"/>
                      <a:pt x="623" y="929"/>
                      <a:pt x="553" y="921"/>
                    </a:cubicBezTo>
                    <a:cubicBezTo>
                      <a:pt x="554" y="883"/>
                      <a:pt x="582" y="896"/>
                      <a:pt x="608" y="885"/>
                    </a:cubicBezTo>
                    <a:cubicBezTo>
                      <a:pt x="581" y="865"/>
                      <a:pt x="548" y="909"/>
                      <a:pt x="533" y="889"/>
                    </a:cubicBezTo>
                    <a:cubicBezTo>
                      <a:pt x="550" y="873"/>
                      <a:pt x="577" y="879"/>
                      <a:pt x="596" y="874"/>
                    </a:cubicBezTo>
                    <a:cubicBezTo>
                      <a:pt x="578" y="861"/>
                      <a:pt x="551" y="876"/>
                      <a:pt x="533" y="877"/>
                    </a:cubicBezTo>
                    <a:cubicBezTo>
                      <a:pt x="549" y="824"/>
                      <a:pt x="611" y="866"/>
                      <a:pt x="675" y="846"/>
                    </a:cubicBezTo>
                    <a:cubicBezTo>
                      <a:pt x="690" y="854"/>
                      <a:pt x="657" y="845"/>
                      <a:pt x="660" y="854"/>
                    </a:cubicBezTo>
                    <a:cubicBezTo>
                      <a:pt x="689" y="864"/>
                      <a:pt x="701" y="847"/>
                      <a:pt x="727" y="842"/>
                    </a:cubicBezTo>
                    <a:cubicBezTo>
                      <a:pt x="645" y="829"/>
                      <a:pt x="567" y="824"/>
                      <a:pt x="490" y="834"/>
                    </a:cubicBezTo>
                    <a:cubicBezTo>
                      <a:pt x="496" y="829"/>
                      <a:pt x="501" y="824"/>
                      <a:pt x="506" y="818"/>
                    </a:cubicBezTo>
                    <a:cubicBezTo>
                      <a:pt x="491" y="800"/>
                      <a:pt x="462" y="793"/>
                      <a:pt x="423" y="798"/>
                    </a:cubicBezTo>
                    <a:cubicBezTo>
                      <a:pt x="422" y="790"/>
                      <a:pt x="426" y="786"/>
                      <a:pt x="434" y="787"/>
                    </a:cubicBezTo>
                    <a:cubicBezTo>
                      <a:pt x="435" y="775"/>
                      <a:pt x="409" y="791"/>
                      <a:pt x="415" y="775"/>
                    </a:cubicBezTo>
                    <a:cubicBezTo>
                      <a:pt x="424" y="760"/>
                      <a:pt x="448" y="758"/>
                      <a:pt x="474" y="759"/>
                    </a:cubicBezTo>
                    <a:cubicBezTo>
                      <a:pt x="457" y="740"/>
                      <a:pt x="426" y="748"/>
                      <a:pt x="395" y="755"/>
                    </a:cubicBezTo>
                    <a:cubicBezTo>
                      <a:pt x="392" y="726"/>
                      <a:pt x="439" y="720"/>
                      <a:pt x="470" y="719"/>
                    </a:cubicBezTo>
                    <a:cubicBezTo>
                      <a:pt x="454" y="712"/>
                      <a:pt x="430" y="715"/>
                      <a:pt x="415" y="708"/>
                    </a:cubicBezTo>
                    <a:cubicBezTo>
                      <a:pt x="411" y="691"/>
                      <a:pt x="412" y="692"/>
                      <a:pt x="423" y="684"/>
                    </a:cubicBezTo>
                    <a:cubicBezTo>
                      <a:pt x="423" y="671"/>
                      <a:pt x="396" y="675"/>
                      <a:pt x="411" y="660"/>
                    </a:cubicBezTo>
                    <a:cubicBezTo>
                      <a:pt x="397" y="659"/>
                      <a:pt x="388" y="654"/>
                      <a:pt x="371" y="656"/>
                    </a:cubicBezTo>
                    <a:cubicBezTo>
                      <a:pt x="394" y="646"/>
                      <a:pt x="373" y="635"/>
                      <a:pt x="367" y="621"/>
                    </a:cubicBezTo>
                    <a:cubicBezTo>
                      <a:pt x="384" y="620"/>
                      <a:pt x="395" y="614"/>
                      <a:pt x="415" y="617"/>
                    </a:cubicBezTo>
                    <a:cubicBezTo>
                      <a:pt x="401" y="604"/>
                      <a:pt x="374" y="605"/>
                      <a:pt x="347" y="605"/>
                    </a:cubicBezTo>
                    <a:cubicBezTo>
                      <a:pt x="356" y="588"/>
                      <a:pt x="385" y="604"/>
                      <a:pt x="399" y="585"/>
                    </a:cubicBezTo>
                    <a:cubicBezTo>
                      <a:pt x="385" y="571"/>
                      <a:pt x="363" y="573"/>
                      <a:pt x="344" y="557"/>
                    </a:cubicBezTo>
                    <a:cubicBezTo>
                      <a:pt x="345" y="549"/>
                      <a:pt x="363" y="556"/>
                      <a:pt x="371" y="553"/>
                    </a:cubicBezTo>
                    <a:cubicBezTo>
                      <a:pt x="361" y="548"/>
                      <a:pt x="345" y="548"/>
                      <a:pt x="336" y="542"/>
                    </a:cubicBezTo>
                    <a:cubicBezTo>
                      <a:pt x="339" y="533"/>
                      <a:pt x="358" y="540"/>
                      <a:pt x="367" y="538"/>
                    </a:cubicBezTo>
                    <a:cubicBezTo>
                      <a:pt x="315" y="512"/>
                      <a:pt x="265" y="492"/>
                      <a:pt x="193" y="474"/>
                    </a:cubicBezTo>
                    <a:cubicBezTo>
                      <a:pt x="160" y="466"/>
                      <a:pt x="130" y="454"/>
                      <a:pt x="106" y="447"/>
                    </a:cubicBezTo>
                    <a:cubicBezTo>
                      <a:pt x="95" y="443"/>
                      <a:pt x="79" y="448"/>
                      <a:pt x="71" y="443"/>
                    </a:cubicBezTo>
                    <a:cubicBezTo>
                      <a:pt x="80" y="450"/>
                      <a:pt x="80" y="415"/>
                      <a:pt x="67" y="427"/>
                    </a:cubicBezTo>
                    <a:cubicBezTo>
                      <a:pt x="70" y="423"/>
                      <a:pt x="74" y="421"/>
                      <a:pt x="79" y="419"/>
                    </a:cubicBezTo>
                    <a:cubicBezTo>
                      <a:pt x="60" y="409"/>
                      <a:pt x="37" y="403"/>
                      <a:pt x="16" y="395"/>
                    </a:cubicBezTo>
                    <a:cubicBezTo>
                      <a:pt x="23" y="380"/>
                      <a:pt x="53" y="400"/>
                      <a:pt x="75" y="395"/>
                    </a:cubicBezTo>
                    <a:cubicBezTo>
                      <a:pt x="64" y="370"/>
                      <a:pt x="19" y="380"/>
                      <a:pt x="0" y="364"/>
                    </a:cubicBezTo>
                    <a:cubicBezTo>
                      <a:pt x="40" y="352"/>
                      <a:pt x="77" y="348"/>
                      <a:pt x="110" y="344"/>
                    </a:cubicBezTo>
                    <a:cubicBezTo>
                      <a:pt x="82" y="330"/>
                      <a:pt x="39" y="331"/>
                      <a:pt x="4" y="324"/>
                    </a:cubicBezTo>
                    <a:cubicBezTo>
                      <a:pt x="8" y="315"/>
                      <a:pt x="29" y="323"/>
                      <a:pt x="39" y="320"/>
                    </a:cubicBezTo>
                    <a:cubicBezTo>
                      <a:pt x="40" y="315"/>
                      <a:pt x="19" y="312"/>
                      <a:pt x="31" y="308"/>
                    </a:cubicBezTo>
                    <a:cubicBezTo>
                      <a:pt x="42" y="306"/>
                      <a:pt x="46" y="310"/>
                      <a:pt x="43" y="320"/>
                    </a:cubicBezTo>
                    <a:cubicBezTo>
                      <a:pt x="71" y="320"/>
                      <a:pt x="77" y="299"/>
                      <a:pt x="110" y="304"/>
                    </a:cubicBezTo>
                    <a:cubicBezTo>
                      <a:pt x="109" y="298"/>
                      <a:pt x="104" y="295"/>
                      <a:pt x="95" y="297"/>
                    </a:cubicBezTo>
                    <a:cubicBezTo>
                      <a:pt x="104" y="286"/>
                      <a:pt x="127" y="289"/>
                      <a:pt x="146" y="289"/>
                    </a:cubicBezTo>
                    <a:cubicBezTo>
                      <a:pt x="137" y="274"/>
                      <a:pt x="110" y="277"/>
                      <a:pt x="91" y="273"/>
                    </a:cubicBezTo>
                    <a:cubicBezTo>
                      <a:pt x="101" y="256"/>
                      <a:pt x="130" y="275"/>
                      <a:pt x="150" y="269"/>
                    </a:cubicBezTo>
                    <a:cubicBezTo>
                      <a:pt x="149" y="259"/>
                      <a:pt x="119" y="258"/>
                      <a:pt x="130" y="249"/>
                    </a:cubicBezTo>
                    <a:cubicBezTo>
                      <a:pt x="132" y="238"/>
                      <a:pt x="182" y="258"/>
                      <a:pt x="182" y="245"/>
                    </a:cubicBezTo>
                    <a:cubicBezTo>
                      <a:pt x="205" y="239"/>
                      <a:pt x="239" y="237"/>
                      <a:pt x="249" y="253"/>
                    </a:cubicBezTo>
                    <a:cubicBezTo>
                      <a:pt x="259" y="256"/>
                      <a:pt x="256" y="245"/>
                      <a:pt x="261" y="241"/>
                    </a:cubicBezTo>
                    <a:cubicBezTo>
                      <a:pt x="326" y="268"/>
                      <a:pt x="423" y="228"/>
                      <a:pt x="502" y="253"/>
                    </a:cubicBezTo>
                    <a:cubicBezTo>
                      <a:pt x="468" y="225"/>
                      <a:pt x="406" y="241"/>
                      <a:pt x="375" y="206"/>
                    </a:cubicBezTo>
                    <a:cubicBezTo>
                      <a:pt x="396" y="210"/>
                      <a:pt x="407" y="210"/>
                      <a:pt x="423" y="202"/>
                    </a:cubicBezTo>
                    <a:cubicBezTo>
                      <a:pt x="420" y="196"/>
                      <a:pt x="414" y="194"/>
                      <a:pt x="407" y="194"/>
                    </a:cubicBezTo>
                    <a:cubicBezTo>
                      <a:pt x="420" y="188"/>
                      <a:pt x="441" y="188"/>
                      <a:pt x="458" y="186"/>
                    </a:cubicBezTo>
                    <a:cubicBezTo>
                      <a:pt x="437" y="166"/>
                      <a:pt x="396" y="178"/>
                      <a:pt x="363" y="170"/>
                    </a:cubicBezTo>
                    <a:cubicBezTo>
                      <a:pt x="328" y="162"/>
                      <a:pt x="322" y="141"/>
                      <a:pt x="292" y="150"/>
                    </a:cubicBezTo>
                    <a:cubicBezTo>
                      <a:pt x="306" y="146"/>
                      <a:pt x="285" y="175"/>
                      <a:pt x="288" y="146"/>
                    </a:cubicBezTo>
                    <a:cubicBezTo>
                      <a:pt x="280" y="145"/>
                      <a:pt x="281" y="152"/>
                      <a:pt x="280" y="158"/>
                    </a:cubicBezTo>
                    <a:cubicBezTo>
                      <a:pt x="268" y="144"/>
                      <a:pt x="239" y="146"/>
                      <a:pt x="229" y="131"/>
                    </a:cubicBezTo>
                    <a:cubicBezTo>
                      <a:pt x="240" y="136"/>
                      <a:pt x="233" y="134"/>
                      <a:pt x="233" y="123"/>
                    </a:cubicBezTo>
                    <a:cubicBezTo>
                      <a:pt x="264" y="123"/>
                      <a:pt x="342" y="143"/>
                      <a:pt x="344" y="123"/>
                    </a:cubicBezTo>
                    <a:cubicBezTo>
                      <a:pt x="346" y="117"/>
                      <a:pt x="366" y="126"/>
                      <a:pt x="375" y="127"/>
                    </a:cubicBezTo>
                    <a:cubicBezTo>
                      <a:pt x="357" y="112"/>
                      <a:pt x="449" y="110"/>
                      <a:pt x="490" y="111"/>
                    </a:cubicBezTo>
                    <a:cubicBezTo>
                      <a:pt x="542" y="112"/>
                      <a:pt x="582" y="101"/>
                      <a:pt x="632" y="111"/>
                    </a:cubicBezTo>
                    <a:cubicBezTo>
                      <a:pt x="623" y="101"/>
                      <a:pt x="608" y="98"/>
                      <a:pt x="589" y="99"/>
                    </a:cubicBezTo>
                    <a:cubicBezTo>
                      <a:pt x="590" y="86"/>
                      <a:pt x="613" y="85"/>
                      <a:pt x="616" y="99"/>
                    </a:cubicBezTo>
                    <a:cubicBezTo>
                      <a:pt x="619" y="92"/>
                      <a:pt x="628" y="92"/>
                      <a:pt x="632" y="87"/>
                    </a:cubicBezTo>
                    <a:cubicBezTo>
                      <a:pt x="762" y="95"/>
                      <a:pt x="849" y="86"/>
                      <a:pt x="976" y="111"/>
                    </a:cubicBezTo>
                    <a:cubicBezTo>
                      <a:pt x="988" y="98"/>
                      <a:pt x="1037" y="97"/>
                      <a:pt x="1035" y="115"/>
                    </a:cubicBezTo>
                    <a:cubicBezTo>
                      <a:pt x="1050" y="120"/>
                      <a:pt x="1043" y="104"/>
                      <a:pt x="1055" y="107"/>
                    </a:cubicBezTo>
                    <a:cubicBezTo>
                      <a:pt x="1057" y="111"/>
                      <a:pt x="1064" y="111"/>
                      <a:pt x="1063" y="119"/>
                    </a:cubicBezTo>
                    <a:cubicBezTo>
                      <a:pt x="1105" y="104"/>
                      <a:pt x="1180" y="131"/>
                      <a:pt x="1225" y="127"/>
                    </a:cubicBezTo>
                    <a:cubicBezTo>
                      <a:pt x="1229" y="107"/>
                      <a:pt x="1200" y="120"/>
                      <a:pt x="1193" y="111"/>
                    </a:cubicBezTo>
                    <a:cubicBezTo>
                      <a:pt x="1219" y="104"/>
                      <a:pt x="1256" y="119"/>
                      <a:pt x="1280" y="127"/>
                    </a:cubicBezTo>
                    <a:cubicBezTo>
                      <a:pt x="1296" y="124"/>
                      <a:pt x="1287" y="115"/>
                      <a:pt x="1292" y="107"/>
                    </a:cubicBezTo>
                    <a:cubicBezTo>
                      <a:pt x="1340" y="113"/>
                      <a:pt x="1373" y="114"/>
                      <a:pt x="1411" y="111"/>
                    </a:cubicBezTo>
                    <a:cubicBezTo>
                      <a:pt x="1398" y="101"/>
                      <a:pt x="1358" y="80"/>
                      <a:pt x="1355" y="87"/>
                    </a:cubicBezTo>
                    <a:cubicBezTo>
                      <a:pt x="1327" y="88"/>
                      <a:pt x="1279" y="36"/>
                      <a:pt x="1229" y="48"/>
                    </a:cubicBezTo>
                    <a:cubicBezTo>
                      <a:pt x="1217" y="26"/>
                      <a:pt x="1166" y="32"/>
                      <a:pt x="1138" y="16"/>
                    </a:cubicBezTo>
                    <a:cubicBezTo>
                      <a:pt x="1198" y="0"/>
                      <a:pt x="1271" y="61"/>
                      <a:pt x="1332" y="48"/>
                    </a:cubicBezTo>
                    <a:cubicBezTo>
                      <a:pt x="1459" y="79"/>
                      <a:pt x="1597" y="65"/>
                      <a:pt x="1715" y="87"/>
                    </a:cubicBezTo>
                    <a:cubicBezTo>
                      <a:pt x="1705" y="79"/>
                      <a:pt x="1686" y="79"/>
                      <a:pt x="1687" y="59"/>
                    </a:cubicBezTo>
                    <a:cubicBezTo>
                      <a:pt x="1708" y="56"/>
                      <a:pt x="1702" y="79"/>
                      <a:pt x="1723" y="75"/>
                    </a:cubicBezTo>
                    <a:cubicBezTo>
                      <a:pt x="1723" y="71"/>
                      <a:pt x="1718" y="72"/>
                      <a:pt x="1715" y="71"/>
                    </a:cubicBezTo>
                    <a:cubicBezTo>
                      <a:pt x="1750" y="69"/>
                      <a:pt x="1821" y="107"/>
                      <a:pt x="1857" y="75"/>
                    </a:cubicBezTo>
                    <a:cubicBezTo>
                      <a:pt x="1873" y="86"/>
                      <a:pt x="1928" y="85"/>
                      <a:pt x="1920" y="75"/>
                    </a:cubicBezTo>
                    <a:cubicBezTo>
                      <a:pt x="1938" y="67"/>
                      <a:pt x="1976" y="88"/>
                      <a:pt x="1988" y="71"/>
                    </a:cubicBezTo>
                    <a:cubicBezTo>
                      <a:pt x="1999" y="88"/>
                      <a:pt x="2023" y="89"/>
                      <a:pt x="2039" y="91"/>
                    </a:cubicBezTo>
                    <a:cubicBezTo>
                      <a:pt x="2060" y="70"/>
                      <a:pt x="2129" y="103"/>
                      <a:pt x="2165" y="83"/>
                    </a:cubicBezTo>
                    <a:cubicBezTo>
                      <a:pt x="2202" y="95"/>
                      <a:pt x="2240" y="98"/>
                      <a:pt x="2280" y="99"/>
                    </a:cubicBezTo>
                    <a:cubicBezTo>
                      <a:pt x="2324" y="101"/>
                      <a:pt x="2367" y="114"/>
                      <a:pt x="2410" y="115"/>
                    </a:cubicBezTo>
                    <a:cubicBezTo>
                      <a:pt x="2433" y="115"/>
                      <a:pt x="2456" y="104"/>
                      <a:pt x="2478" y="103"/>
                    </a:cubicBezTo>
                    <a:cubicBezTo>
                      <a:pt x="2559" y="98"/>
                      <a:pt x="2640" y="121"/>
                      <a:pt x="2727" y="131"/>
                    </a:cubicBezTo>
                    <a:cubicBezTo>
                      <a:pt x="2720" y="141"/>
                      <a:pt x="2690" y="128"/>
                      <a:pt x="2683" y="138"/>
                    </a:cubicBezTo>
                    <a:cubicBezTo>
                      <a:pt x="2686" y="150"/>
                      <a:pt x="2696" y="136"/>
                      <a:pt x="2703" y="138"/>
                    </a:cubicBezTo>
                    <a:cubicBezTo>
                      <a:pt x="2668" y="158"/>
                      <a:pt x="2621" y="148"/>
                      <a:pt x="2580" y="158"/>
                    </a:cubicBezTo>
                    <a:cubicBezTo>
                      <a:pt x="2585" y="171"/>
                      <a:pt x="2607" y="166"/>
                      <a:pt x="2616" y="174"/>
                    </a:cubicBezTo>
                    <a:cubicBezTo>
                      <a:pt x="2601" y="181"/>
                      <a:pt x="2566" y="178"/>
                      <a:pt x="2565" y="186"/>
                    </a:cubicBezTo>
                    <a:cubicBezTo>
                      <a:pt x="2578" y="193"/>
                      <a:pt x="2588" y="185"/>
                      <a:pt x="2604" y="194"/>
                    </a:cubicBezTo>
                    <a:cubicBezTo>
                      <a:pt x="2598" y="206"/>
                      <a:pt x="2587" y="191"/>
                      <a:pt x="2576" y="194"/>
                    </a:cubicBezTo>
                    <a:cubicBezTo>
                      <a:pt x="2581" y="223"/>
                      <a:pt x="2618" y="195"/>
                      <a:pt x="2640" y="218"/>
                    </a:cubicBezTo>
                    <a:cubicBezTo>
                      <a:pt x="2644" y="208"/>
                      <a:pt x="2703" y="202"/>
                      <a:pt x="2734" y="210"/>
                    </a:cubicBezTo>
                    <a:cubicBezTo>
                      <a:pt x="2711" y="224"/>
                      <a:pt x="2663" y="217"/>
                      <a:pt x="2640" y="221"/>
                    </a:cubicBezTo>
                    <a:cubicBezTo>
                      <a:pt x="2700" y="246"/>
                      <a:pt x="2779" y="195"/>
                      <a:pt x="2849" y="225"/>
                    </a:cubicBezTo>
                    <a:cubicBezTo>
                      <a:pt x="2765" y="234"/>
                      <a:pt x="2676" y="234"/>
                      <a:pt x="2628" y="249"/>
                    </a:cubicBezTo>
                    <a:cubicBezTo>
                      <a:pt x="2612" y="242"/>
                      <a:pt x="2592" y="237"/>
                      <a:pt x="2580" y="225"/>
                    </a:cubicBezTo>
                    <a:cubicBezTo>
                      <a:pt x="2513" y="236"/>
                      <a:pt x="2451" y="202"/>
                      <a:pt x="2387" y="218"/>
                    </a:cubicBezTo>
                    <a:cubicBezTo>
                      <a:pt x="2387" y="221"/>
                      <a:pt x="2391" y="221"/>
                      <a:pt x="2395" y="221"/>
                    </a:cubicBezTo>
                    <a:cubicBezTo>
                      <a:pt x="2373" y="219"/>
                      <a:pt x="2380" y="234"/>
                      <a:pt x="2339" y="237"/>
                    </a:cubicBezTo>
                    <a:cubicBezTo>
                      <a:pt x="2358" y="238"/>
                      <a:pt x="2385" y="252"/>
                      <a:pt x="2395" y="249"/>
                    </a:cubicBezTo>
                    <a:cubicBezTo>
                      <a:pt x="2400" y="260"/>
                      <a:pt x="2360" y="259"/>
                      <a:pt x="2343" y="261"/>
                    </a:cubicBezTo>
                    <a:cubicBezTo>
                      <a:pt x="2407" y="286"/>
                      <a:pt x="2537" y="276"/>
                      <a:pt x="2608" y="265"/>
                    </a:cubicBezTo>
                    <a:cubicBezTo>
                      <a:pt x="2639" y="277"/>
                      <a:pt x="2652" y="261"/>
                      <a:pt x="2699" y="265"/>
                    </a:cubicBezTo>
                    <a:cubicBezTo>
                      <a:pt x="2684" y="281"/>
                      <a:pt x="2669" y="275"/>
                      <a:pt x="2663" y="297"/>
                    </a:cubicBezTo>
                    <a:cubicBezTo>
                      <a:pt x="2679" y="293"/>
                      <a:pt x="2674" y="301"/>
                      <a:pt x="2703" y="304"/>
                    </a:cubicBezTo>
                    <a:cubicBezTo>
                      <a:pt x="2691" y="318"/>
                      <a:pt x="2677" y="305"/>
                      <a:pt x="2655" y="308"/>
                    </a:cubicBezTo>
                    <a:cubicBezTo>
                      <a:pt x="2663" y="290"/>
                      <a:pt x="2640" y="303"/>
                      <a:pt x="2644" y="289"/>
                    </a:cubicBezTo>
                    <a:cubicBezTo>
                      <a:pt x="2628" y="293"/>
                      <a:pt x="2649" y="308"/>
                      <a:pt x="2632" y="308"/>
                    </a:cubicBezTo>
                    <a:cubicBezTo>
                      <a:pt x="2676" y="327"/>
                      <a:pt x="2729" y="329"/>
                      <a:pt x="2770" y="308"/>
                    </a:cubicBezTo>
                    <a:cubicBezTo>
                      <a:pt x="2775" y="314"/>
                      <a:pt x="2775" y="323"/>
                      <a:pt x="2770" y="328"/>
                    </a:cubicBezTo>
                    <a:cubicBezTo>
                      <a:pt x="2825" y="364"/>
                      <a:pt x="2938" y="342"/>
                      <a:pt x="3011" y="364"/>
                    </a:cubicBezTo>
                    <a:cubicBezTo>
                      <a:pt x="2979" y="363"/>
                      <a:pt x="2938" y="371"/>
                      <a:pt x="2900" y="376"/>
                    </a:cubicBezTo>
                    <a:cubicBezTo>
                      <a:pt x="2903" y="390"/>
                      <a:pt x="2929" y="381"/>
                      <a:pt x="2944" y="384"/>
                    </a:cubicBezTo>
                    <a:cubicBezTo>
                      <a:pt x="2942" y="387"/>
                      <a:pt x="2940" y="390"/>
                      <a:pt x="2940" y="395"/>
                    </a:cubicBezTo>
                    <a:cubicBezTo>
                      <a:pt x="2955" y="402"/>
                      <a:pt x="2965" y="384"/>
                      <a:pt x="2968" y="391"/>
                    </a:cubicBezTo>
                    <a:cubicBezTo>
                      <a:pt x="3002" y="412"/>
                      <a:pt x="3065" y="390"/>
                      <a:pt x="3122" y="407"/>
                    </a:cubicBezTo>
                    <a:cubicBezTo>
                      <a:pt x="3114" y="400"/>
                      <a:pt x="3101" y="399"/>
                      <a:pt x="3090" y="395"/>
                    </a:cubicBezTo>
                    <a:cubicBezTo>
                      <a:pt x="3117" y="377"/>
                      <a:pt x="3115" y="412"/>
                      <a:pt x="3153" y="407"/>
                    </a:cubicBezTo>
                    <a:cubicBezTo>
                      <a:pt x="3128" y="425"/>
                      <a:pt x="3096" y="406"/>
                      <a:pt x="3058" y="407"/>
                    </a:cubicBezTo>
                    <a:cubicBezTo>
                      <a:pt x="3057" y="429"/>
                      <a:pt x="3097" y="411"/>
                      <a:pt x="3094" y="435"/>
                    </a:cubicBezTo>
                    <a:cubicBezTo>
                      <a:pt x="3103" y="424"/>
                      <a:pt x="3106" y="423"/>
                      <a:pt x="3122" y="427"/>
                    </a:cubicBezTo>
                    <a:cubicBezTo>
                      <a:pt x="3105" y="451"/>
                      <a:pt x="3168" y="429"/>
                      <a:pt x="3189" y="431"/>
                    </a:cubicBezTo>
                    <a:cubicBezTo>
                      <a:pt x="3181" y="437"/>
                      <a:pt x="3168" y="439"/>
                      <a:pt x="3153" y="439"/>
                    </a:cubicBezTo>
                    <a:cubicBezTo>
                      <a:pt x="3192" y="464"/>
                      <a:pt x="3255" y="452"/>
                      <a:pt x="3311" y="474"/>
                    </a:cubicBezTo>
                    <a:cubicBezTo>
                      <a:pt x="3293" y="494"/>
                      <a:pt x="3270" y="492"/>
                      <a:pt x="3260" y="514"/>
                    </a:cubicBezTo>
                    <a:cubicBezTo>
                      <a:pt x="3260" y="534"/>
                      <a:pt x="3306" y="508"/>
                      <a:pt x="3300" y="534"/>
                    </a:cubicBezTo>
                    <a:cubicBezTo>
                      <a:pt x="3320" y="536"/>
                      <a:pt x="3349" y="530"/>
                      <a:pt x="3359" y="534"/>
                    </a:cubicBezTo>
                    <a:cubicBezTo>
                      <a:pt x="3355" y="545"/>
                      <a:pt x="3353" y="538"/>
                      <a:pt x="3343" y="538"/>
                    </a:cubicBezTo>
                    <a:cubicBezTo>
                      <a:pt x="3342" y="544"/>
                      <a:pt x="3346" y="545"/>
                      <a:pt x="3351" y="546"/>
                    </a:cubicBezTo>
                    <a:cubicBezTo>
                      <a:pt x="3345" y="556"/>
                      <a:pt x="3338" y="564"/>
                      <a:pt x="3319" y="561"/>
                    </a:cubicBezTo>
                    <a:cubicBezTo>
                      <a:pt x="3328" y="575"/>
                      <a:pt x="3359" y="566"/>
                      <a:pt x="3375" y="573"/>
                    </a:cubicBezTo>
                    <a:cubicBezTo>
                      <a:pt x="3371" y="580"/>
                      <a:pt x="3358" y="577"/>
                      <a:pt x="3351" y="581"/>
                    </a:cubicBezTo>
                    <a:cubicBezTo>
                      <a:pt x="3352" y="589"/>
                      <a:pt x="3368" y="582"/>
                      <a:pt x="3371" y="589"/>
                    </a:cubicBezTo>
                    <a:cubicBezTo>
                      <a:pt x="3348" y="594"/>
                      <a:pt x="3323" y="621"/>
                      <a:pt x="3339" y="640"/>
                    </a:cubicBezTo>
                    <a:cubicBezTo>
                      <a:pt x="3331" y="639"/>
                      <a:pt x="3332" y="646"/>
                      <a:pt x="3331" y="652"/>
                    </a:cubicBezTo>
                    <a:cubicBezTo>
                      <a:pt x="3315" y="650"/>
                      <a:pt x="3309" y="656"/>
                      <a:pt x="3296" y="656"/>
                    </a:cubicBezTo>
                    <a:cubicBezTo>
                      <a:pt x="3309" y="675"/>
                      <a:pt x="3336" y="658"/>
                      <a:pt x="3355" y="672"/>
                    </a:cubicBezTo>
                    <a:cubicBezTo>
                      <a:pt x="3356" y="678"/>
                      <a:pt x="3351" y="679"/>
                      <a:pt x="3351" y="684"/>
                    </a:cubicBezTo>
                    <a:cubicBezTo>
                      <a:pt x="3405" y="707"/>
                      <a:pt x="3485" y="705"/>
                      <a:pt x="3549" y="719"/>
                    </a:cubicBezTo>
                    <a:cubicBezTo>
                      <a:pt x="3561" y="737"/>
                      <a:pt x="3562" y="749"/>
                      <a:pt x="3564" y="771"/>
                    </a:cubicBezTo>
                    <a:cubicBezTo>
                      <a:pt x="3577" y="776"/>
                      <a:pt x="3567" y="758"/>
                      <a:pt x="3580" y="763"/>
                    </a:cubicBezTo>
                    <a:cubicBezTo>
                      <a:pt x="3575" y="782"/>
                      <a:pt x="3600" y="772"/>
                      <a:pt x="3608" y="779"/>
                    </a:cubicBezTo>
                    <a:cubicBezTo>
                      <a:pt x="3589" y="785"/>
                      <a:pt x="3579" y="790"/>
                      <a:pt x="3556" y="798"/>
                    </a:cubicBezTo>
                    <a:cubicBezTo>
                      <a:pt x="3559" y="806"/>
                      <a:pt x="3556" y="815"/>
                      <a:pt x="3541" y="822"/>
                    </a:cubicBezTo>
                    <a:cubicBezTo>
                      <a:pt x="3543" y="835"/>
                      <a:pt x="3552" y="836"/>
                      <a:pt x="3545" y="850"/>
                    </a:cubicBezTo>
                    <a:cubicBezTo>
                      <a:pt x="3586" y="846"/>
                      <a:pt x="3596" y="856"/>
                      <a:pt x="3620" y="874"/>
                    </a:cubicBezTo>
                    <a:cubicBezTo>
                      <a:pt x="3559" y="875"/>
                      <a:pt x="3486" y="854"/>
                      <a:pt x="3422" y="846"/>
                    </a:cubicBezTo>
                    <a:cubicBezTo>
                      <a:pt x="3442" y="863"/>
                      <a:pt x="3483" y="859"/>
                      <a:pt x="3501" y="877"/>
                    </a:cubicBezTo>
                    <a:cubicBezTo>
                      <a:pt x="3490" y="890"/>
                      <a:pt x="3476" y="878"/>
                      <a:pt x="3454" y="881"/>
                    </a:cubicBezTo>
                    <a:cubicBezTo>
                      <a:pt x="3448" y="885"/>
                      <a:pt x="3448" y="894"/>
                      <a:pt x="3446" y="901"/>
                    </a:cubicBezTo>
                    <a:cubicBezTo>
                      <a:pt x="3369" y="900"/>
                      <a:pt x="3331" y="899"/>
                      <a:pt x="3264" y="893"/>
                    </a:cubicBezTo>
                    <a:cubicBezTo>
                      <a:pt x="3274" y="900"/>
                      <a:pt x="3277" y="898"/>
                      <a:pt x="3268" y="909"/>
                    </a:cubicBezTo>
                    <a:cubicBezTo>
                      <a:pt x="3274" y="921"/>
                      <a:pt x="3293" y="918"/>
                      <a:pt x="3296" y="933"/>
                    </a:cubicBezTo>
                    <a:cubicBezTo>
                      <a:pt x="3277" y="943"/>
                      <a:pt x="3225" y="933"/>
                      <a:pt x="3232" y="957"/>
                    </a:cubicBezTo>
                    <a:cubicBezTo>
                      <a:pt x="3093" y="965"/>
                      <a:pt x="2921" y="968"/>
                      <a:pt x="2782" y="996"/>
                    </a:cubicBezTo>
                    <a:cubicBezTo>
                      <a:pt x="2780" y="988"/>
                      <a:pt x="2787" y="988"/>
                      <a:pt x="2794" y="988"/>
                    </a:cubicBezTo>
                    <a:cubicBezTo>
                      <a:pt x="2793" y="979"/>
                      <a:pt x="2777" y="986"/>
                      <a:pt x="2770" y="984"/>
                    </a:cubicBezTo>
                    <a:cubicBezTo>
                      <a:pt x="2765" y="985"/>
                      <a:pt x="2766" y="992"/>
                      <a:pt x="2770" y="992"/>
                    </a:cubicBezTo>
                    <a:cubicBezTo>
                      <a:pt x="2679" y="986"/>
                      <a:pt x="2582" y="998"/>
                      <a:pt x="2482" y="1008"/>
                    </a:cubicBezTo>
                    <a:cubicBezTo>
                      <a:pt x="2557" y="1038"/>
                      <a:pt x="2639" y="1005"/>
                      <a:pt x="2715" y="1020"/>
                    </a:cubicBezTo>
                    <a:cubicBezTo>
                      <a:pt x="2715" y="1016"/>
                      <a:pt x="2710" y="1017"/>
                      <a:pt x="2707" y="1016"/>
                    </a:cubicBezTo>
                    <a:cubicBezTo>
                      <a:pt x="2739" y="1009"/>
                      <a:pt x="2772" y="1012"/>
                      <a:pt x="2790" y="1020"/>
                    </a:cubicBezTo>
                    <a:cubicBezTo>
                      <a:pt x="2786" y="1023"/>
                      <a:pt x="2761" y="1033"/>
                      <a:pt x="2782" y="1036"/>
                    </a:cubicBezTo>
                    <a:cubicBezTo>
                      <a:pt x="2776" y="1050"/>
                      <a:pt x="2764" y="1034"/>
                      <a:pt x="2754" y="1043"/>
                    </a:cubicBezTo>
                    <a:cubicBezTo>
                      <a:pt x="2782" y="1054"/>
                      <a:pt x="2819" y="1055"/>
                      <a:pt x="2853" y="1059"/>
                    </a:cubicBezTo>
                    <a:cubicBezTo>
                      <a:pt x="2811" y="1081"/>
                      <a:pt x="2760" y="1079"/>
                      <a:pt x="2707" y="1083"/>
                    </a:cubicBezTo>
                    <a:cubicBezTo>
                      <a:pt x="2723" y="1103"/>
                      <a:pt x="2760" y="1078"/>
                      <a:pt x="2782" y="1091"/>
                    </a:cubicBezTo>
                    <a:cubicBezTo>
                      <a:pt x="2733" y="1104"/>
                      <a:pt x="2677" y="1109"/>
                      <a:pt x="2624" y="1119"/>
                    </a:cubicBezTo>
                    <a:cubicBezTo>
                      <a:pt x="2622" y="1128"/>
                      <a:pt x="2642" y="1116"/>
                      <a:pt x="2636" y="1130"/>
                    </a:cubicBezTo>
                    <a:cubicBezTo>
                      <a:pt x="2599" y="1136"/>
                      <a:pt x="2554" y="1133"/>
                      <a:pt x="2533" y="1154"/>
                    </a:cubicBezTo>
                    <a:cubicBezTo>
                      <a:pt x="2511" y="1151"/>
                      <a:pt x="2507" y="1153"/>
                      <a:pt x="2493" y="1142"/>
                    </a:cubicBezTo>
                    <a:cubicBezTo>
                      <a:pt x="2474" y="1158"/>
                      <a:pt x="2453" y="1137"/>
                      <a:pt x="2426" y="1134"/>
                    </a:cubicBezTo>
                    <a:cubicBezTo>
                      <a:pt x="2374" y="1129"/>
                      <a:pt x="2304" y="1153"/>
                      <a:pt x="2248" y="1158"/>
                    </a:cubicBezTo>
                    <a:cubicBezTo>
                      <a:pt x="2239" y="1155"/>
                      <a:pt x="2227" y="1153"/>
                      <a:pt x="2213" y="1154"/>
                    </a:cubicBezTo>
                    <a:cubicBezTo>
                      <a:pt x="2210" y="1159"/>
                      <a:pt x="2211" y="1164"/>
                      <a:pt x="2201" y="1170"/>
                    </a:cubicBezTo>
                    <a:cubicBezTo>
                      <a:pt x="2143" y="1164"/>
                      <a:pt x="2077" y="1188"/>
                      <a:pt x="1999" y="1194"/>
                    </a:cubicBezTo>
                    <a:cubicBezTo>
                      <a:pt x="1998" y="1206"/>
                      <a:pt x="2008" y="1206"/>
                      <a:pt x="2019" y="1205"/>
                    </a:cubicBezTo>
                    <a:cubicBezTo>
                      <a:pt x="1982" y="1220"/>
                      <a:pt x="1920" y="1220"/>
                      <a:pt x="1865" y="1225"/>
                    </a:cubicBezTo>
                    <a:cubicBezTo>
                      <a:pt x="1866" y="1230"/>
                      <a:pt x="1873" y="1228"/>
                      <a:pt x="1873" y="1233"/>
                    </a:cubicBezTo>
                    <a:cubicBezTo>
                      <a:pt x="2039" y="1224"/>
                      <a:pt x="2174" y="1228"/>
                      <a:pt x="2339" y="1213"/>
                    </a:cubicBezTo>
                    <a:cubicBezTo>
                      <a:pt x="2341" y="1223"/>
                      <a:pt x="2339" y="1229"/>
                      <a:pt x="2335" y="1233"/>
                    </a:cubicBezTo>
                    <a:cubicBezTo>
                      <a:pt x="2363" y="1235"/>
                      <a:pt x="2367" y="1238"/>
                      <a:pt x="2383" y="1249"/>
                    </a:cubicBezTo>
                    <a:cubicBezTo>
                      <a:pt x="2406" y="1247"/>
                      <a:pt x="2418" y="1235"/>
                      <a:pt x="2446" y="1237"/>
                    </a:cubicBezTo>
                    <a:cubicBezTo>
                      <a:pt x="2443" y="1245"/>
                      <a:pt x="2435" y="1248"/>
                      <a:pt x="2426" y="1249"/>
                    </a:cubicBezTo>
                    <a:cubicBezTo>
                      <a:pt x="2426" y="1245"/>
                      <a:pt x="2431" y="1246"/>
                      <a:pt x="2434" y="1245"/>
                    </a:cubicBezTo>
                    <a:cubicBezTo>
                      <a:pt x="2428" y="1233"/>
                      <a:pt x="2401" y="1253"/>
                      <a:pt x="2414" y="1261"/>
                    </a:cubicBezTo>
                    <a:cubicBezTo>
                      <a:pt x="2330" y="1307"/>
                      <a:pt x="2195" y="1303"/>
                      <a:pt x="2086" y="1324"/>
                    </a:cubicBezTo>
                    <a:cubicBezTo>
                      <a:pt x="2115" y="1333"/>
                      <a:pt x="2135" y="1316"/>
                      <a:pt x="2165" y="1320"/>
                    </a:cubicBezTo>
                    <a:cubicBezTo>
                      <a:pt x="2169" y="1336"/>
                      <a:pt x="2143" y="1322"/>
                      <a:pt x="2146" y="1336"/>
                    </a:cubicBezTo>
                    <a:cubicBezTo>
                      <a:pt x="2156" y="1346"/>
                      <a:pt x="2174" y="1330"/>
                      <a:pt x="2193" y="1336"/>
                    </a:cubicBezTo>
                    <a:cubicBezTo>
                      <a:pt x="2152" y="1350"/>
                      <a:pt x="2096" y="1366"/>
                      <a:pt x="2047" y="1375"/>
                    </a:cubicBezTo>
                    <a:cubicBezTo>
                      <a:pt x="2027" y="1379"/>
                      <a:pt x="2016" y="1374"/>
                      <a:pt x="1999" y="1371"/>
                    </a:cubicBezTo>
                    <a:cubicBezTo>
                      <a:pt x="1942" y="1362"/>
                      <a:pt x="1870" y="1389"/>
                      <a:pt x="1806" y="1395"/>
                    </a:cubicBezTo>
                    <a:cubicBezTo>
                      <a:pt x="1754" y="1400"/>
                      <a:pt x="1724" y="1394"/>
                      <a:pt x="1671" y="1399"/>
                    </a:cubicBezTo>
                    <a:cubicBezTo>
                      <a:pt x="1659" y="1403"/>
                      <a:pt x="1666" y="1386"/>
                      <a:pt x="1656" y="1387"/>
                    </a:cubicBezTo>
                    <a:cubicBezTo>
                      <a:pt x="1630" y="1387"/>
                      <a:pt x="1634" y="1392"/>
                      <a:pt x="1608" y="1391"/>
                    </a:cubicBezTo>
                    <a:cubicBezTo>
                      <a:pt x="1610" y="1386"/>
                      <a:pt x="1615" y="1385"/>
                      <a:pt x="1616" y="1379"/>
                    </a:cubicBezTo>
                    <a:cubicBezTo>
                      <a:pt x="1526" y="1375"/>
                      <a:pt x="1413" y="1403"/>
                      <a:pt x="1332" y="1407"/>
                    </a:cubicBezTo>
                    <a:cubicBezTo>
                      <a:pt x="1332" y="1396"/>
                      <a:pt x="1325" y="1399"/>
                      <a:pt x="1332" y="1391"/>
                    </a:cubicBezTo>
                    <a:cubicBezTo>
                      <a:pt x="1320" y="1388"/>
                      <a:pt x="1321" y="1397"/>
                      <a:pt x="1312" y="1395"/>
                    </a:cubicBezTo>
                    <a:cubicBezTo>
                      <a:pt x="1312" y="1384"/>
                      <a:pt x="1328" y="1388"/>
                      <a:pt x="1339" y="1387"/>
                    </a:cubicBezTo>
                    <a:cubicBezTo>
                      <a:pt x="1338" y="1392"/>
                      <a:pt x="1332" y="1393"/>
                      <a:pt x="1332" y="1399"/>
                    </a:cubicBezTo>
                    <a:close/>
                    <a:moveTo>
                      <a:pt x="1442" y="1273"/>
                    </a:moveTo>
                    <a:cubicBezTo>
                      <a:pt x="1436" y="1280"/>
                      <a:pt x="1402" y="1272"/>
                      <a:pt x="1391" y="1285"/>
                    </a:cubicBezTo>
                    <a:cubicBezTo>
                      <a:pt x="1409" y="1284"/>
                      <a:pt x="1449" y="1285"/>
                      <a:pt x="1442" y="1273"/>
                    </a:cubicBezTo>
                    <a:close/>
                    <a:moveTo>
                      <a:pt x="1414" y="1249"/>
                    </a:moveTo>
                    <a:cubicBezTo>
                      <a:pt x="1414" y="1261"/>
                      <a:pt x="1385" y="1243"/>
                      <a:pt x="1391" y="1261"/>
                    </a:cubicBezTo>
                    <a:cubicBezTo>
                      <a:pt x="1396" y="1256"/>
                      <a:pt x="1428" y="1259"/>
                      <a:pt x="1414" y="1249"/>
                    </a:cubicBezTo>
                    <a:close/>
                    <a:moveTo>
                      <a:pt x="1193" y="1202"/>
                    </a:moveTo>
                    <a:cubicBezTo>
                      <a:pt x="1191" y="1210"/>
                      <a:pt x="1174" y="1203"/>
                      <a:pt x="1166" y="1205"/>
                    </a:cubicBezTo>
                    <a:cubicBezTo>
                      <a:pt x="1170" y="1218"/>
                      <a:pt x="1169" y="1221"/>
                      <a:pt x="1162" y="1229"/>
                    </a:cubicBezTo>
                    <a:cubicBezTo>
                      <a:pt x="1180" y="1240"/>
                      <a:pt x="1203" y="1224"/>
                      <a:pt x="1217" y="1233"/>
                    </a:cubicBezTo>
                    <a:cubicBezTo>
                      <a:pt x="1213" y="1245"/>
                      <a:pt x="1185" y="1233"/>
                      <a:pt x="1185" y="1249"/>
                    </a:cubicBezTo>
                    <a:cubicBezTo>
                      <a:pt x="1234" y="1244"/>
                      <a:pt x="1296" y="1244"/>
                      <a:pt x="1343" y="1225"/>
                    </a:cubicBezTo>
                    <a:cubicBezTo>
                      <a:pt x="1383" y="1229"/>
                      <a:pt x="1467" y="1210"/>
                      <a:pt x="1529" y="1209"/>
                    </a:cubicBezTo>
                    <a:cubicBezTo>
                      <a:pt x="1535" y="1198"/>
                      <a:pt x="1538" y="1200"/>
                      <a:pt x="1553" y="1194"/>
                    </a:cubicBezTo>
                    <a:cubicBezTo>
                      <a:pt x="1535" y="1188"/>
                      <a:pt x="1522" y="1199"/>
                      <a:pt x="1505" y="1205"/>
                    </a:cubicBezTo>
                    <a:cubicBezTo>
                      <a:pt x="1430" y="1183"/>
                      <a:pt x="1324" y="1214"/>
                      <a:pt x="1237" y="1229"/>
                    </a:cubicBezTo>
                    <a:cubicBezTo>
                      <a:pt x="1237" y="1212"/>
                      <a:pt x="1272" y="1230"/>
                      <a:pt x="1272" y="1213"/>
                    </a:cubicBezTo>
                    <a:cubicBezTo>
                      <a:pt x="1247" y="1209"/>
                      <a:pt x="1181" y="1218"/>
                      <a:pt x="1193" y="1202"/>
                    </a:cubicBezTo>
                    <a:close/>
                    <a:moveTo>
                      <a:pt x="1288" y="1202"/>
                    </a:moveTo>
                    <a:cubicBezTo>
                      <a:pt x="1275" y="1201"/>
                      <a:pt x="1262" y="1192"/>
                      <a:pt x="1260" y="1209"/>
                    </a:cubicBezTo>
                    <a:cubicBezTo>
                      <a:pt x="1273" y="1210"/>
                      <a:pt x="1284" y="1210"/>
                      <a:pt x="1288" y="1202"/>
                    </a:cubicBezTo>
                    <a:close/>
                    <a:moveTo>
                      <a:pt x="1833" y="1198"/>
                    </a:moveTo>
                    <a:cubicBezTo>
                      <a:pt x="1858" y="1197"/>
                      <a:pt x="1862" y="1195"/>
                      <a:pt x="1885" y="1198"/>
                    </a:cubicBezTo>
                    <a:cubicBezTo>
                      <a:pt x="1880" y="1180"/>
                      <a:pt x="1841" y="1192"/>
                      <a:pt x="1833" y="1198"/>
                    </a:cubicBezTo>
                    <a:close/>
                    <a:moveTo>
                      <a:pt x="1557" y="1194"/>
                    </a:moveTo>
                    <a:cubicBezTo>
                      <a:pt x="1587" y="1205"/>
                      <a:pt x="1592" y="1178"/>
                      <a:pt x="1557" y="1194"/>
                    </a:cubicBezTo>
                    <a:close/>
                    <a:moveTo>
                      <a:pt x="1964" y="1186"/>
                    </a:moveTo>
                    <a:cubicBezTo>
                      <a:pt x="1934" y="1192"/>
                      <a:pt x="1910" y="1179"/>
                      <a:pt x="1889" y="1194"/>
                    </a:cubicBezTo>
                    <a:cubicBezTo>
                      <a:pt x="1922" y="1189"/>
                      <a:pt x="1943" y="1200"/>
                      <a:pt x="1964" y="1186"/>
                    </a:cubicBezTo>
                    <a:close/>
                    <a:moveTo>
                      <a:pt x="857" y="937"/>
                    </a:moveTo>
                    <a:cubicBezTo>
                      <a:pt x="834" y="927"/>
                      <a:pt x="803" y="935"/>
                      <a:pt x="790" y="949"/>
                    </a:cubicBezTo>
                    <a:cubicBezTo>
                      <a:pt x="816" y="944"/>
                      <a:pt x="835" y="949"/>
                      <a:pt x="857" y="937"/>
                    </a:cubicBezTo>
                    <a:close/>
                    <a:moveTo>
                      <a:pt x="798" y="917"/>
                    </a:moveTo>
                    <a:cubicBezTo>
                      <a:pt x="783" y="916"/>
                      <a:pt x="767" y="915"/>
                      <a:pt x="766" y="929"/>
                    </a:cubicBezTo>
                    <a:cubicBezTo>
                      <a:pt x="780" y="928"/>
                      <a:pt x="797" y="930"/>
                      <a:pt x="798" y="917"/>
                    </a:cubicBezTo>
                    <a:close/>
                    <a:moveTo>
                      <a:pt x="506" y="731"/>
                    </a:moveTo>
                    <a:cubicBezTo>
                      <a:pt x="504" y="743"/>
                      <a:pt x="485" y="721"/>
                      <a:pt x="482" y="735"/>
                    </a:cubicBezTo>
                    <a:cubicBezTo>
                      <a:pt x="485" y="736"/>
                      <a:pt x="486" y="739"/>
                      <a:pt x="486" y="743"/>
                    </a:cubicBezTo>
                    <a:cubicBezTo>
                      <a:pt x="495" y="740"/>
                      <a:pt x="514" y="744"/>
                      <a:pt x="506" y="731"/>
                    </a:cubicBezTo>
                    <a:close/>
                    <a:moveTo>
                      <a:pt x="442" y="731"/>
                    </a:moveTo>
                    <a:cubicBezTo>
                      <a:pt x="453" y="737"/>
                      <a:pt x="466" y="729"/>
                      <a:pt x="478" y="739"/>
                    </a:cubicBezTo>
                    <a:cubicBezTo>
                      <a:pt x="485" y="720"/>
                      <a:pt x="446" y="726"/>
                      <a:pt x="442" y="731"/>
                    </a:cubicBezTo>
                    <a:close/>
                    <a:moveTo>
                      <a:pt x="3347" y="676"/>
                    </a:moveTo>
                    <a:cubicBezTo>
                      <a:pt x="3341" y="670"/>
                      <a:pt x="3323" y="675"/>
                      <a:pt x="3315" y="680"/>
                    </a:cubicBezTo>
                    <a:cubicBezTo>
                      <a:pt x="3327" y="679"/>
                      <a:pt x="3343" y="691"/>
                      <a:pt x="3347" y="676"/>
                    </a:cubicBezTo>
                    <a:close/>
                    <a:moveTo>
                      <a:pt x="3007" y="423"/>
                    </a:moveTo>
                    <a:cubicBezTo>
                      <a:pt x="3021" y="431"/>
                      <a:pt x="3045" y="429"/>
                      <a:pt x="3047" y="407"/>
                    </a:cubicBezTo>
                    <a:cubicBezTo>
                      <a:pt x="3037" y="410"/>
                      <a:pt x="3018" y="402"/>
                      <a:pt x="3015" y="411"/>
                    </a:cubicBezTo>
                    <a:cubicBezTo>
                      <a:pt x="3042" y="421"/>
                      <a:pt x="2994" y="416"/>
                      <a:pt x="3007" y="423"/>
                    </a:cubicBezTo>
                    <a:close/>
                    <a:moveTo>
                      <a:pt x="292" y="281"/>
                    </a:moveTo>
                    <a:cubicBezTo>
                      <a:pt x="249" y="262"/>
                      <a:pt x="203" y="246"/>
                      <a:pt x="154" y="269"/>
                    </a:cubicBezTo>
                    <a:cubicBezTo>
                      <a:pt x="167" y="269"/>
                      <a:pt x="175" y="274"/>
                      <a:pt x="182" y="281"/>
                    </a:cubicBezTo>
                    <a:cubicBezTo>
                      <a:pt x="177" y="282"/>
                      <a:pt x="161" y="294"/>
                      <a:pt x="178" y="293"/>
                    </a:cubicBezTo>
                    <a:cubicBezTo>
                      <a:pt x="211" y="269"/>
                      <a:pt x="255" y="300"/>
                      <a:pt x="292" y="281"/>
                    </a:cubicBezTo>
                    <a:close/>
                    <a:moveTo>
                      <a:pt x="2474" y="162"/>
                    </a:moveTo>
                    <a:cubicBezTo>
                      <a:pt x="2454" y="163"/>
                      <a:pt x="2435" y="152"/>
                      <a:pt x="2422" y="166"/>
                    </a:cubicBezTo>
                    <a:cubicBezTo>
                      <a:pt x="2432" y="163"/>
                      <a:pt x="2466" y="178"/>
                      <a:pt x="2474" y="162"/>
                    </a:cubicBezTo>
                    <a:close/>
                    <a:moveTo>
                      <a:pt x="2561" y="154"/>
                    </a:moveTo>
                    <a:cubicBezTo>
                      <a:pt x="2546" y="159"/>
                      <a:pt x="2543" y="151"/>
                      <a:pt x="2537" y="162"/>
                    </a:cubicBezTo>
                    <a:cubicBezTo>
                      <a:pt x="2545" y="160"/>
                      <a:pt x="2564" y="169"/>
                      <a:pt x="2561" y="154"/>
                    </a:cubicBezTo>
                    <a:close/>
                  </a:path>
                </a:pathLst>
              </a:custGeom>
              <a:solidFill>
                <a:srgbClr val="5BA263">
                  <a:alpha val="75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631"/>
              <p:cNvSpPr>
                <a:spLocks noEditPoints="1"/>
              </p:cNvSpPr>
              <p:nvPr/>
            </p:nvSpPr>
            <p:spPr bwMode="auto">
              <a:xfrm rot="21398384" flipV="1">
                <a:off x="2217681" y="2629546"/>
                <a:ext cx="11757482" cy="3983546"/>
              </a:xfrm>
              <a:custGeom>
                <a:avLst/>
                <a:gdLst>
                  <a:gd name="T0" fmla="*/ 1059 w 3620"/>
                  <a:gd name="T1" fmla="*/ 1364 h 1407"/>
                  <a:gd name="T2" fmla="*/ 1237 w 3620"/>
                  <a:gd name="T3" fmla="*/ 1277 h 1407"/>
                  <a:gd name="T4" fmla="*/ 1106 w 3620"/>
                  <a:gd name="T5" fmla="*/ 1269 h 1407"/>
                  <a:gd name="T6" fmla="*/ 1114 w 3620"/>
                  <a:gd name="T7" fmla="*/ 1170 h 1407"/>
                  <a:gd name="T8" fmla="*/ 1098 w 3620"/>
                  <a:gd name="T9" fmla="*/ 1130 h 1407"/>
                  <a:gd name="T10" fmla="*/ 905 w 3620"/>
                  <a:gd name="T11" fmla="*/ 1122 h 1407"/>
                  <a:gd name="T12" fmla="*/ 897 w 3620"/>
                  <a:gd name="T13" fmla="*/ 1004 h 1407"/>
                  <a:gd name="T14" fmla="*/ 762 w 3620"/>
                  <a:gd name="T15" fmla="*/ 929 h 1407"/>
                  <a:gd name="T16" fmla="*/ 675 w 3620"/>
                  <a:gd name="T17" fmla="*/ 846 h 1407"/>
                  <a:gd name="T18" fmla="*/ 434 w 3620"/>
                  <a:gd name="T19" fmla="*/ 787 h 1407"/>
                  <a:gd name="T20" fmla="*/ 423 w 3620"/>
                  <a:gd name="T21" fmla="*/ 684 h 1407"/>
                  <a:gd name="T22" fmla="*/ 399 w 3620"/>
                  <a:gd name="T23" fmla="*/ 585 h 1407"/>
                  <a:gd name="T24" fmla="*/ 106 w 3620"/>
                  <a:gd name="T25" fmla="*/ 447 h 1407"/>
                  <a:gd name="T26" fmla="*/ 0 w 3620"/>
                  <a:gd name="T27" fmla="*/ 364 h 1407"/>
                  <a:gd name="T28" fmla="*/ 110 w 3620"/>
                  <a:gd name="T29" fmla="*/ 304 h 1407"/>
                  <a:gd name="T30" fmla="*/ 182 w 3620"/>
                  <a:gd name="T31" fmla="*/ 245 h 1407"/>
                  <a:gd name="T32" fmla="*/ 407 w 3620"/>
                  <a:gd name="T33" fmla="*/ 194 h 1407"/>
                  <a:gd name="T34" fmla="*/ 229 w 3620"/>
                  <a:gd name="T35" fmla="*/ 131 h 1407"/>
                  <a:gd name="T36" fmla="*/ 589 w 3620"/>
                  <a:gd name="T37" fmla="*/ 99 h 1407"/>
                  <a:gd name="T38" fmla="*/ 1063 w 3620"/>
                  <a:gd name="T39" fmla="*/ 119 h 1407"/>
                  <a:gd name="T40" fmla="*/ 1355 w 3620"/>
                  <a:gd name="T41" fmla="*/ 87 h 1407"/>
                  <a:gd name="T42" fmla="*/ 1723 w 3620"/>
                  <a:gd name="T43" fmla="*/ 75 h 1407"/>
                  <a:gd name="T44" fmla="*/ 2165 w 3620"/>
                  <a:gd name="T45" fmla="*/ 83 h 1407"/>
                  <a:gd name="T46" fmla="*/ 2703 w 3620"/>
                  <a:gd name="T47" fmla="*/ 138 h 1407"/>
                  <a:gd name="T48" fmla="*/ 2640 w 3620"/>
                  <a:gd name="T49" fmla="*/ 218 h 1407"/>
                  <a:gd name="T50" fmla="*/ 2387 w 3620"/>
                  <a:gd name="T51" fmla="*/ 218 h 1407"/>
                  <a:gd name="T52" fmla="*/ 2699 w 3620"/>
                  <a:gd name="T53" fmla="*/ 265 h 1407"/>
                  <a:gd name="T54" fmla="*/ 2770 w 3620"/>
                  <a:gd name="T55" fmla="*/ 308 h 1407"/>
                  <a:gd name="T56" fmla="*/ 2968 w 3620"/>
                  <a:gd name="T57" fmla="*/ 391 h 1407"/>
                  <a:gd name="T58" fmla="*/ 3122 w 3620"/>
                  <a:gd name="T59" fmla="*/ 427 h 1407"/>
                  <a:gd name="T60" fmla="*/ 3359 w 3620"/>
                  <a:gd name="T61" fmla="*/ 534 h 1407"/>
                  <a:gd name="T62" fmla="*/ 3371 w 3620"/>
                  <a:gd name="T63" fmla="*/ 589 h 1407"/>
                  <a:gd name="T64" fmla="*/ 3549 w 3620"/>
                  <a:gd name="T65" fmla="*/ 719 h 1407"/>
                  <a:gd name="T66" fmla="*/ 3545 w 3620"/>
                  <a:gd name="T67" fmla="*/ 850 h 1407"/>
                  <a:gd name="T68" fmla="*/ 3264 w 3620"/>
                  <a:gd name="T69" fmla="*/ 893 h 1407"/>
                  <a:gd name="T70" fmla="*/ 2770 w 3620"/>
                  <a:gd name="T71" fmla="*/ 984 h 1407"/>
                  <a:gd name="T72" fmla="*/ 2782 w 3620"/>
                  <a:gd name="T73" fmla="*/ 1036 h 1407"/>
                  <a:gd name="T74" fmla="*/ 2636 w 3620"/>
                  <a:gd name="T75" fmla="*/ 1130 h 1407"/>
                  <a:gd name="T76" fmla="*/ 2201 w 3620"/>
                  <a:gd name="T77" fmla="*/ 1170 h 1407"/>
                  <a:gd name="T78" fmla="*/ 2335 w 3620"/>
                  <a:gd name="T79" fmla="*/ 1233 h 1407"/>
                  <a:gd name="T80" fmla="*/ 2086 w 3620"/>
                  <a:gd name="T81" fmla="*/ 1324 h 1407"/>
                  <a:gd name="T82" fmla="*/ 1806 w 3620"/>
                  <a:gd name="T83" fmla="*/ 1395 h 1407"/>
                  <a:gd name="T84" fmla="*/ 1332 w 3620"/>
                  <a:gd name="T85" fmla="*/ 1391 h 1407"/>
                  <a:gd name="T86" fmla="*/ 1442 w 3620"/>
                  <a:gd name="T87" fmla="*/ 1273 h 1407"/>
                  <a:gd name="T88" fmla="*/ 1162 w 3620"/>
                  <a:gd name="T89" fmla="*/ 1229 h 1407"/>
                  <a:gd name="T90" fmla="*/ 1505 w 3620"/>
                  <a:gd name="T91" fmla="*/ 1205 h 1407"/>
                  <a:gd name="T92" fmla="*/ 1288 w 3620"/>
                  <a:gd name="T93" fmla="*/ 1202 h 1407"/>
                  <a:gd name="T94" fmla="*/ 1964 w 3620"/>
                  <a:gd name="T95" fmla="*/ 1186 h 1407"/>
                  <a:gd name="T96" fmla="*/ 798 w 3620"/>
                  <a:gd name="T97" fmla="*/ 917 h 1407"/>
                  <a:gd name="T98" fmla="*/ 506 w 3620"/>
                  <a:gd name="T99" fmla="*/ 731 h 1407"/>
                  <a:gd name="T100" fmla="*/ 3347 w 3620"/>
                  <a:gd name="T101" fmla="*/ 676 h 1407"/>
                  <a:gd name="T102" fmla="*/ 154 w 3620"/>
                  <a:gd name="T103" fmla="*/ 269 h 1407"/>
                  <a:gd name="T104" fmla="*/ 2474 w 3620"/>
                  <a:gd name="T105" fmla="*/ 162 h 1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20" h="1407">
                    <a:moveTo>
                      <a:pt x="1332" y="1399"/>
                    </a:moveTo>
                    <a:cubicBezTo>
                      <a:pt x="1346" y="1394"/>
                      <a:pt x="1388" y="1403"/>
                      <a:pt x="1403" y="1387"/>
                    </a:cubicBezTo>
                    <a:cubicBezTo>
                      <a:pt x="1398" y="1382"/>
                      <a:pt x="1385" y="1383"/>
                      <a:pt x="1391" y="1368"/>
                    </a:cubicBezTo>
                    <a:cubicBezTo>
                      <a:pt x="1308" y="1355"/>
                      <a:pt x="1251" y="1391"/>
                      <a:pt x="1169" y="1383"/>
                    </a:cubicBezTo>
                    <a:cubicBezTo>
                      <a:pt x="1161" y="1375"/>
                      <a:pt x="1173" y="1371"/>
                      <a:pt x="1166" y="1364"/>
                    </a:cubicBezTo>
                    <a:cubicBezTo>
                      <a:pt x="1123" y="1357"/>
                      <a:pt x="1083" y="1387"/>
                      <a:pt x="1059" y="1364"/>
                    </a:cubicBezTo>
                    <a:cubicBezTo>
                      <a:pt x="1071" y="1357"/>
                      <a:pt x="1076" y="1344"/>
                      <a:pt x="1094" y="1344"/>
                    </a:cubicBezTo>
                    <a:cubicBezTo>
                      <a:pt x="1097" y="1347"/>
                      <a:pt x="1099" y="1353"/>
                      <a:pt x="1098" y="1360"/>
                    </a:cubicBezTo>
                    <a:cubicBezTo>
                      <a:pt x="1154" y="1337"/>
                      <a:pt x="1235" y="1340"/>
                      <a:pt x="1296" y="1324"/>
                    </a:cubicBezTo>
                    <a:cubicBezTo>
                      <a:pt x="1275" y="1304"/>
                      <a:pt x="1229" y="1331"/>
                      <a:pt x="1213" y="1304"/>
                    </a:cubicBezTo>
                    <a:cubicBezTo>
                      <a:pt x="1233" y="1307"/>
                      <a:pt x="1241" y="1298"/>
                      <a:pt x="1249" y="1288"/>
                    </a:cubicBezTo>
                    <a:cubicBezTo>
                      <a:pt x="1250" y="1279"/>
                      <a:pt x="1231" y="1291"/>
                      <a:pt x="1237" y="1277"/>
                    </a:cubicBezTo>
                    <a:cubicBezTo>
                      <a:pt x="1279" y="1284"/>
                      <a:pt x="1320" y="1276"/>
                      <a:pt x="1355" y="1257"/>
                    </a:cubicBezTo>
                    <a:cubicBezTo>
                      <a:pt x="1333" y="1248"/>
                      <a:pt x="1296" y="1259"/>
                      <a:pt x="1276" y="1265"/>
                    </a:cubicBezTo>
                    <a:cubicBezTo>
                      <a:pt x="1271" y="1261"/>
                      <a:pt x="1268" y="1254"/>
                      <a:pt x="1264" y="1249"/>
                    </a:cubicBezTo>
                    <a:cubicBezTo>
                      <a:pt x="1227" y="1264"/>
                      <a:pt x="1167" y="1250"/>
                      <a:pt x="1122" y="1257"/>
                    </a:cubicBezTo>
                    <a:cubicBezTo>
                      <a:pt x="1126" y="1265"/>
                      <a:pt x="1143" y="1252"/>
                      <a:pt x="1158" y="1257"/>
                    </a:cubicBezTo>
                    <a:cubicBezTo>
                      <a:pt x="1149" y="1277"/>
                      <a:pt x="1127" y="1260"/>
                      <a:pt x="1106" y="1269"/>
                    </a:cubicBezTo>
                    <a:cubicBezTo>
                      <a:pt x="1111" y="1249"/>
                      <a:pt x="1121" y="1233"/>
                      <a:pt x="1134" y="1221"/>
                    </a:cubicBezTo>
                    <a:cubicBezTo>
                      <a:pt x="1128" y="1215"/>
                      <a:pt x="1114" y="1217"/>
                      <a:pt x="1110" y="1209"/>
                    </a:cubicBezTo>
                    <a:cubicBezTo>
                      <a:pt x="1114" y="1204"/>
                      <a:pt x="1121" y="1202"/>
                      <a:pt x="1122" y="1194"/>
                    </a:cubicBezTo>
                    <a:cubicBezTo>
                      <a:pt x="1118" y="1188"/>
                      <a:pt x="1109" y="1189"/>
                      <a:pt x="1106" y="1182"/>
                    </a:cubicBezTo>
                    <a:cubicBezTo>
                      <a:pt x="1105" y="1195"/>
                      <a:pt x="1102" y="1180"/>
                      <a:pt x="1094" y="1186"/>
                    </a:cubicBezTo>
                    <a:cubicBezTo>
                      <a:pt x="1086" y="1181"/>
                      <a:pt x="1101" y="1167"/>
                      <a:pt x="1114" y="1170"/>
                    </a:cubicBezTo>
                    <a:cubicBezTo>
                      <a:pt x="1112" y="1173"/>
                      <a:pt x="1110" y="1176"/>
                      <a:pt x="1110" y="1182"/>
                    </a:cubicBezTo>
                    <a:cubicBezTo>
                      <a:pt x="1133" y="1180"/>
                      <a:pt x="1154" y="1176"/>
                      <a:pt x="1181" y="1178"/>
                    </a:cubicBezTo>
                    <a:cubicBezTo>
                      <a:pt x="1186" y="1158"/>
                      <a:pt x="1149" y="1182"/>
                      <a:pt x="1154" y="1162"/>
                    </a:cubicBezTo>
                    <a:cubicBezTo>
                      <a:pt x="1172" y="1164"/>
                      <a:pt x="1170" y="1163"/>
                      <a:pt x="1189" y="1166"/>
                    </a:cubicBezTo>
                    <a:cubicBezTo>
                      <a:pt x="1192" y="1160"/>
                      <a:pt x="1176" y="1140"/>
                      <a:pt x="1169" y="1130"/>
                    </a:cubicBezTo>
                    <a:cubicBezTo>
                      <a:pt x="1142" y="1125"/>
                      <a:pt x="1119" y="1141"/>
                      <a:pt x="1098" y="1130"/>
                    </a:cubicBezTo>
                    <a:cubicBezTo>
                      <a:pt x="1105" y="1115"/>
                      <a:pt x="1142" y="1129"/>
                      <a:pt x="1154" y="1119"/>
                    </a:cubicBezTo>
                    <a:cubicBezTo>
                      <a:pt x="1147" y="1110"/>
                      <a:pt x="1132" y="1119"/>
                      <a:pt x="1142" y="1103"/>
                    </a:cubicBezTo>
                    <a:cubicBezTo>
                      <a:pt x="1139" y="1097"/>
                      <a:pt x="1131" y="1105"/>
                      <a:pt x="1122" y="1099"/>
                    </a:cubicBezTo>
                    <a:cubicBezTo>
                      <a:pt x="1116" y="1114"/>
                      <a:pt x="1133" y="1106"/>
                      <a:pt x="1130" y="1119"/>
                    </a:cubicBezTo>
                    <a:cubicBezTo>
                      <a:pt x="1086" y="1107"/>
                      <a:pt x="1007" y="1158"/>
                      <a:pt x="960" y="1126"/>
                    </a:cubicBezTo>
                    <a:cubicBezTo>
                      <a:pt x="931" y="1129"/>
                      <a:pt x="931" y="1129"/>
                      <a:pt x="905" y="1122"/>
                    </a:cubicBezTo>
                    <a:cubicBezTo>
                      <a:pt x="920" y="1111"/>
                      <a:pt x="952" y="1117"/>
                      <a:pt x="964" y="1103"/>
                    </a:cubicBezTo>
                    <a:cubicBezTo>
                      <a:pt x="947" y="1092"/>
                      <a:pt x="934" y="1074"/>
                      <a:pt x="917" y="1055"/>
                    </a:cubicBezTo>
                    <a:cubicBezTo>
                      <a:pt x="941" y="1060"/>
                      <a:pt x="945" y="1045"/>
                      <a:pt x="964" y="1043"/>
                    </a:cubicBezTo>
                    <a:cubicBezTo>
                      <a:pt x="953" y="1030"/>
                      <a:pt x="926" y="1034"/>
                      <a:pt x="905" y="1032"/>
                    </a:cubicBezTo>
                    <a:cubicBezTo>
                      <a:pt x="902" y="1018"/>
                      <a:pt x="911" y="1017"/>
                      <a:pt x="921" y="1016"/>
                    </a:cubicBezTo>
                    <a:cubicBezTo>
                      <a:pt x="919" y="1005"/>
                      <a:pt x="911" y="1002"/>
                      <a:pt x="897" y="1004"/>
                    </a:cubicBezTo>
                    <a:cubicBezTo>
                      <a:pt x="888" y="996"/>
                      <a:pt x="933" y="1003"/>
                      <a:pt x="917" y="984"/>
                    </a:cubicBezTo>
                    <a:cubicBezTo>
                      <a:pt x="932" y="983"/>
                      <a:pt x="943" y="979"/>
                      <a:pt x="944" y="964"/>
                    </a:cubicBezTo>
                    <a:cubicBezTo>
                      <a:pt x="920" y="912"/>
                      <a:pt x="793" y="976"/>
                      <a:pt x="731" y="976"/>
                    </a:cubicBezTo>
                    <a:cubicBezTo>
                      <a:pt x="714" y="976"/>
                      <a:pt x="716" y="973"/>
                      <a:pt x="687" y="980"/>
                    </a:cubicBezTo>
                    <a:cubicBezTo>
                      <a:pt x="688" y="970"/>
                      <a:pt x="701" y="972"/>
                      <a:pt x="711" y="972"/>
                    </a:cubicBezTo>
                    <a:cubicBezTo>
                      <a:pt x="706" y="942"/>
                      <a:pt x="737" y="934"/>
                      <a:pt x="762" y="929"/>
                    </a:cubicBezTo>
                    <a:cubicBezTo>
                      <a:pt x="696" y="920"/>
                      <a:pt x="623" y="929"/>
                      <a:pt x="553" y="921"/>
                    </a:cubicBezTo>
                    <a:cubicBezTo>
                      <a:pt x="554" y="883"/>
                      <a:pt x="582" y="896"/>
                      <a:pt x="608" y="885"/>
                    </a:cubicBezTo>
                    <a:cubicBezTo>
                      <a:pt x="581" y="865"/>
                      <a:pt x="548" y="909"/>
                      <a:pt x="533" y="889"/>
                    </a:cubicBezTo>
                    <a:cubicBezTo>
                      <a:pt x="550" y="873"/>
                      <a:pt x="577" y="879"/>
                      <a:pt x="596" y="874"/>
                    </a:cubicBezTo>
                    <a:cubicBezTo>
                      <a:pt x="578" y="861"/>
                      <a:pt x="551" y="876"/>
                      <a:pt x="533" y="877"/>
                    </a:cubicBezTo>
                    <a:cubicBezTo>
                      <a:pt x="549" y="824"/>
                      <a:pt x="611" y="866"/>
                      <a:pt x="675" y="846"/>
                    </a:cubicBezTo>
                    <a:cubicBezTo>
                      <a:pt x="690" y="854"/>
                      <a:pt x="657" y="845"/>
                      <a:pt x="660" y="854"/>
                    </a:cubicBezTo>
                    <a:cubicBezTo>
                      <a:pt x="689" y="864"/>
                      <a:pt x="701" y="847"/>
                      <a:pt x="727" y="842"/>
                    </a:cubicBezTo>
                    <a:cubicBezTo>
                      <a:pt x="645" y="829"/>
                      <a:pt x="567" y="824"/>
                      <a:pt x="490" y="834"/>
                    </a:cubicBezTo>
                    <a:cubicBezTo>
                      <a:pt x="496" y="829"/>
                      <a:pt x="501" y="824"/>
                      <a:pt x="506" y="818"/>
                    </a:cubicBezTo>
                    <a:cubicBezTo>
                      <a:pt x="491" y="800"/>
                      <a:pt x="462" y="793"/>
                      <a:pt x="423" y="798"/>
                    </a:cubicBezTo>
                    <a:cubicBezTo>
                      <a:pt x="422" y="790"/>
                      <a:pt x="426" y="786"/>
                      <a:pt x="434" y="787"/>
                    </a:cubicBezTo>
                    <a:cubicBezTo>
                      <a:pt x="435" y="775"/>
                      <a:pt x="409" y="791"/>
                      <a:pt x="415" y="775"/>
                    </a:cubicBezTo>
                    <a:cubicBezTo>
                      <a:pt x="424" y="760"/>
                      <a:pt x="448" y="758"/>
                      <a:pt x="474" y="759"/>
                    </a:cubicBezTo>
                    <a:cubicBezTo>
                      <a:pt x="457" y="740"/>
                      <a:pt x="426" y="748"/>
                      <a:pt x="395" y="755"/>
                    </a:cubicBezTo>
                    <a:cubicBezTo>
                      <a:pt x="392" y="726"/>
                      <a:pt x="439" y="720"/>
                      <a:pt x="470" y="719"/>
                    </a:cubicBezTo>
                    <a:cubicBezTo>
                      <a:pt x="454" y="712"/>
                      <a:pt x="430" y="715"/>
                      <a:pt x="415" y="708"/>
                    </a:cubicBezTo>
                    <a:cubicBezTo>
                      <a:pt x="411" y="691"/>
                      <a:pt x="412" y="692"/>
                      <a:pt x="423" y="684"/>
                    </a:cubicBezTo>
                    <a:cubicBezTo>
                      <a:pt x="423" y="671"/>
                      <a:pt x="396" y="675"/>
                      <a:pt x="411" y="660"/>
                    </a:cubicBezTo>
                    <a:cubicBezTo>
                      <a:pt x="397" y="659"/>
                      <a:pt x="388" y="654"/>
                      <a:pt x="371" y="656"/>
                    </a:cubicBezTo>
                    <a:cubicBezTo>
                      <a:pt x="394" y="646"/>
                      <a:pt x="373" y="635"/>
                      <a:pt x="367" y="621"/>
                    </a:cubicBezTo>
                    <a:cubicBezTo>
                      <a:pt x="384" y="620"/>
                      <a:pt x="395" y="614"/>
                      <a:pt x="415" y="617"/>
                    </a:cubicBezTo>
                    <a:cubicBezTo>
                      <a:pt x="401" y="604"/>
                      <a:pt x="374" y="605"/>
                      <a:pt x="347" y="605"/>
                    </a:cubicBezTo>
                    <a:cubicBezTo>
                      <a:pt x="356" y="588"/>
                      <a:pt x="385" y="604"/>
                      <a:pt x="399" y="585"/>
                    </a:cubicBezTo>
                    <a:cubicBezTo>
                      <a:pt x="385" y="571"/>
                      <a:pt x="363" y="573"/>
                      <a:pt x="344" y="557"/>
                    </a:cubicBezTo>
                    <a:cubicBezTo>
                      <a:pt x="345" y="549"/>
                      <a:pt x="363" y="556"/>
                      <a:pt x="371" y="553"/>
                    </a:cubicBezTo>
                    <a:cubicBezTo>
                      <a:pt x="361" y="548"/>
                      <a:pt x="345" y="548"/>
                      <a:pt x="336" y="542"/>
                    </a:cubicBezTo>
                    <a:cubicBezTo>
                      <a:pt x="339" y="533"/>
                      <a:pt x="358" y="540"/>
                      <a:pt x="367" y="538"/>
                    </a:cubicBezTo>
                    <a:cubicBezTo>
                      <a:pt x="315" y="512"/>
                      <a:pt x="265" y="492"/>
                      <a:pt x="193" y="474"/>
                    </a:cubicBezTo>
                    <a:cubicBezTo>
                      <a:pt x="160" y="466"/>
                      <a:pt x="130" y="454"/>
                      <a:pt x="106" y="447"/>
                    </a:cubicBezTo>
                    <a:cubicBezTo>
                      <a:pt x="95" y="443"/>
                      <a:pt x="79" y="448"/>
                      <a:pt x="71" y="443"/>
                    </a:cubicBezTo>
                    <a:cubicBezTo>
                      <a:pt x="80" y="450"/>
                      <a:pt x="80" y="415"/>
                      <a:pt x="67" y="427"/>
                    </a:cubicBezTo>
                    <a:cubicBezTo>
                      <a:pt x="70" y="423"/>
                      <a:pt x="74" y="421"/>
                      <a:pt x="79" y="419"/>
                    </a:cubicBezTo>
                    <a:cubicBezTo>
                      <a:pt x="60" y="409"/>
                      <a:pt x="37" y="403"/>
                      <a:pt x="16" y="395"/>
                    </a:cubicBezTo>
                    <a:cubicBezTo>
                      <a:pt x="23" y="380"/>
                      <a:pt x="53" y="400"/>
                      <a:pt x="75" y="395"/>
                    </a:cubicBezTo>
                    <a:cubicBezTo>
                      <a:pt x="64" y="370"/>
                      <a:pt x="19" y="380"/>
                      <a:pt x="0" y="364"/>
                    </a:cubicBezTo>
                    <a:cubicBezTo>
                      <a:pt x="40" y="352"/>
                      <a:pt x="77" y="348"/>
                      <a:pt x="110" y="344"/>
                    </a:cubicBezTo>
                    <a:cubicBezTo>
                      <a:pt x="82" y="330"/>
                      <a:pt x="39" y="331"/>
                      <a:pt x="4" y="324"/>
                    </a:cubicBezTo>
                    <a:cubicBezTo>
                      <a:pt x="8" y="315"/>
                      <a:pt x="29" y="323"/>
                      <a:pt x="39" y="320"/>
                    </a:cubicBezTo>
                    <a:cubicBezTo>
                      <a:pt x="40" y="315"/>
                      <a:pt x="19" y="312"/>
                      <a:pt x="31" y="308"/>
                    </a:cubicBezTo>
                    <a:cubicBezTo>
                      <a:pt x="42" y="306"/>
                      <a:pt x="46" y="310"/>
                      <a:pt x="43" y="320"/>
                    </a:cubicBezTo>
                    <a:cubicBezTo>
                      <a:pt x="71" y="320"/>
                      <a:pt x="77" y="299"/>
                      <a:pt x="110" y="304"/>
                    </a:cubicBezTo>
                    <a:cubicBezTo>
                      <a:pt x="109" y="298"/>
                      <a:pt x="104" y="295"/>
                      <a:pt x="95" y="297"/>
                    </a:cubicBezTo>
                    <a:cubicBezTo>
                      <a:pt x="104" y="286"/>
                      <a:pt x="127" y="289"/>
                      <a:pt x="146" y="289"/>
                    </a:cubicBezTo>
                    <a:cubicBezTo>
                      <a:pt x="137" y="274"/>
                      <a:pt x="110" y="277"/>
                      <a:pt x="91" y="273"/>
                    </a:cubicBezTo>
                    <a:cubicBezTo>
                      <a:pt x="101" y="256"/>
                      <a:pt x="130" y="275"/>
                      <a:pt x="150" y="269"/>
                    </a:cubicBezTo>
                    <a:cubicBezTo>
                      <a:pt x="149" y="259"/>
                      <a:pt x="119" y="258"/>
                      <a:pt x="130" y="249"/>
                    </a:cubicBezTo>
                    <a:cubicBezTo>
                      <a:pt x="132" y="238"/>
                      <a:pt x="182" y="258"/>
                      <a:pt x="182" y="245"/>
                    </a:cubicBezTo>
                    <a:cubicBezTo>
                      <a:pt x="205" y="239"/>
                      <a:pt x="239" y="237"/>
                      <a:pt x="249" y="253"/>
                    </a:cubicBezTo>
                    <a:cubicBezTo>
                      <a:pt x="259" y="256"/>
                      <a:pt x="256" y="245"/>
                      <a:pt x="261" y="241"/>
                    </a:cubicBezTo>
                    <a:cubicBezTo>
                      <a:pt x="326" y="268"/>
                      <a:pt x="423" y="228"/>
                      <a:pt x="502" y="253"/>
                    </a:cubicBezTo>
                    <a:cubicBezTo>
                      <a:pt x="468" y="225"/>
                      <a:pt x="406" y="241"/>
                      <a:pt x="375" y="206"/>
                    </a:cubicBezTo>
                    <a:cubicBezTo>
                      <a:pt x="396" y="210"/>
                      <a:pt x="407" y="210"/>
                      <a:pt x="423" y="202"/>
                    </a:cubicBezTo>
                    <a:cubicBezTo>
                      <a:pt x="420" y="196"/>
                      <a:pt x="414" y="194"/>
                      <a:pt x="407" y="194"/>
                    </a:cubicBezTo>
                    <a:cubicBezTo>
                      <a:pt x="420" y="188"/>
                      <a:pt x="441" y="188"/>
                      <a:pt x="458" y="186"/>
                    </a:cubicBezTo>
                    <a:cubicBezTo>
                      <a:pt x="437" y="166"/>
                      <a:pt x="396" y="178"/>
                      <a:pt x="363" y="170"/>
                    </a:cubicBezTo>
                    <a:cubicBezTo>
                      <a:pt x="328" y="162"/>
                      <a:pt x="322" y="141"/>
                      <a:pt x="292" y="150"/>
                    </a:cubicBezTo>
                    <a:cubicBezTo>
                      <a:pt x="306" y="146"/>
                      <a:pt x="285" y="175"/>
                      <a:pt x="288" y="146"/>
                    </a:cubicBezTo>
                    <a:cubicBezTo>
                      <a:pt x="280" y="145"/>
                      <a:pt x="281" y="152"/>
                      <a:pt x="280" y="158"/>
                    </a:cubicBezTo>
                    <a:cubicBezTo>
                      <a:pt x="268" y="144"/>
                      <a:pt x="239" y="146"/>
                      <a:pt x="229" y="131"/>
                    </a:cubicBezTo>
                    <a:cubicBezTo>
                      <a:pt x="240" y="136"/>
                      <a:pt x="233" y="134"/>
                      <a:pt x="233" y="123"/>
                    </a:cubicBezTo>
                    <a:cubicBezTo>
                      <a:pt x="264" y="123"/>
                      <a:pt x="342" y="143"/>
                      <a:pt x="344" y="123"/>
                    </a:cubicBezTo>
                    <a:cubicBezTo>
                      <a:pt x="346" y="117"/>
                      <a:pt x="366" y="126"/>
                      <a:pt x="375" y="127"/>
                    </a:cubicBezTo>
                    <a:cubicBezTo>
                      <a:pt x="357" y="112"/>
                      <a:pt x="449" y="110"/>
                      <a:pt x="490" y="111"/>
                    </a:cubicBezTo>
                    <a:cubicBezTo>
                      <a:pt x="542" y="112"/>
                      <a:pt x="582" y="101"/>
                      <a:pt x="632" y="111"/>
                    </a:cubicBezTo>
                    <a:cubicBezTo>
                      <a:pt x="623" y="101"/>
                      <a:pt x="608" y="98"/>
                      <a:pt x="589" y="99"/>
                    </a:cubicBezTo>
                    <a:cubicBezTo>
                      <a:pt x="590" y="86"/>
                      <a:pt x="613" y="85"/>
                      <a:pt x="616" y="99"/>
                    </a:cubicBezTo>
                    <a:cubicBezTo>
                      <a:pt x="619" y="92"/>
                      <a:pt x="628" y="92"/>
                      <a:pt x="632" y="87"/>
                    </a:cubicBezTo>
                    <a:cubicBezTo>
                      <a:pt x="762" y="95"/>
                      <a:pt x="849" y="86"/>
                      <a:pt x="976" y="111"/>
                    </a:cubicBezTo>
                    <a:cubicBezTo>
                      <a:pt x="988" y="98"/>
                      <a:pt x="1037" y="97"/>
                      <a:pt x="1035" y="115"/>
                    </a:cubicBezTo>
                    <a:cubicBezTo>
                      <a:pt x="1050" y="120"/>
                      <a:pt x="1043" y="104"/>
                      <a:pt x="1055" y="107"/>
                    </a:cubicBezTo>
                    <a:cubicBezTo>
                      <a:pt x="1057" y="111"/>
                      <a:pt x="1064" y="111"/>
                      <a:pt x="1063" y="119"/>
                    </a:cubicBezTo>
                    <a:cubicBezTo>
                      <a:pt x="1105" y="104"/>
                      <a:pt x="1180" y="131"/>
                      <a:pt x="1225" y="127"/>
                    </a:cubicBezTo>
                    <a:cubicBezTo>
                      <a:pt x="1229" y="107"/>
                      <a:pt x="1200" y="120"/>
                      <a:pt x="1193" y="111"/>
                    </a:cubicBezTo>
                    <a:cubicBezTo>
                      <a:pt x="1219" y="104"/>
                      <a:pt x="1256" y="119"/>
                      <a:pt x="1280" y="127"/>
                    </a:cubicBezTo>
                    <a:cubicBezTo>
                      <a:pt x="1296" y="124"/>
                      <a:pt x="1287" y="115"/>
                      <a:pt x="1292" y="107"/>
                    </a:cubicBezTo>
                    <a:cubicBezTo>
                      <a:pt x="1340" y="113"/>
                      <a:pt x="1373" y="114"/>
                      <a:pt x="1411" y="111"/>
                    </a:cubicBezTo>
                    <a:cubicBezTo>
                      <a:pt x="1398" y="101"/>
                      <a:pt x="1358" y="80"/>
                      <a:pt x="1355" y="87"/>
                    </a:cubicBezTo>
                    <a:cubicBezTo>
                      <a:pt x="1327" y="88"/>
                      <a:pt x="1279" y="36"/>
                      <a:pt x="1229" y="48"/>
                    </a:cubicBezTo>
                    <a:cubicBezTo>
                      <a:pt x="1217" y="26"/>
                      <a:pt x="1166" y="32"/>
                      <a:pt x="1138" y="16"/>
                    </a:cubicBezTo>
                    <a:cubicBezTo>
                      <a:pt x="1198" y="0"/>
                      <a:pt x="1271" y="61"/>
                      <a:pt x="1332" y="48"/>
                    </a:cubicBezTo>
                    <a:cubicBezTo>
                      <a:pt x="1459" y="79"/>
                      <a:pt x="1597" y="65"/>
                      <a:pt x="1715" y="87"/>
                    </a:cubicBezTo>
                    <a:cubicBezTo>
                      <a:pt x="1705" y="79"/>
                      <a:pt x="1686" y="79"/>
                      <a:pt x="1687" y="59"/>
                    </a:cubicBezTo>
                    <a:cubicBezTo>
                      <a:pt x="1708" y="56"/>
                      <a:pt x="1702" y="79"/>
                      <a:pt x="1723" y="75"/>
                    </a:cubicBezTo>
                    <a:cubicBezTo>
                      <a:pt x="1723" y="71"/>
                      <a:pt x="1718" y="72"/>
                      <a:pt x="1715" y="71"/>
                    </a:cubicBezTo>
                    <a:cubicBezTo>
                      <a:pt x="1750" y="69"/>
                      <a:pt x="1821" y="107"/>
                      <a:pt x="1857" y="75"/>
                    </a:cubicBezTo>
                    <a:cubicBezTo>
                      <a:pt x="1873" y="86"/>
                      <a:pt x="1928" y="85"/>
                      <a:pt x="1920" y="75"/>
                    </a:cubicBezTo>
                    <a:cubicBezTo>
                      <a:pt x="1938" y="67"/>
                      <a:pt x="1976" y="88"/>
                      <a:pt x="1988" y="71"/>
                    </a:cubicBezTo>
                    <a:cubicBezTo>
                      <a:pt x="1999" y="88"/>
                      <a:pt x="2023" y="89"/>
                      <a:pt x="2039" y="91"/>
                    </a:cubicBezTo>
                    <a:cubicBezTo>
                      <a:pt x="2060" y="70"/>
                      <a:pt x="2129" y="103"/>
                      <a:pt x="2165" y="83"/>
                    </a:cubicBezTo>
                    <a:cubicBezTo>
                      <a:pt x="2202" y="95"/>
                      <a:pt x="2240" y="98"/>
                      <a:pt x="2280" y="99"/>
                    </a:cubicBezTo>
                    <a:cubicBezTo>
                      <a:pt x="2324" y="101"/>
                      <a:pt x="2367" y="114"/>
                      <a:pt x="2410" y="115"/>
                    </a:cubicBezTo>
                    <a:cubicBezTo>
                      <a:pt x="2433" y="115"/>
                      <a:pt x="2456" y="104"/>
                      <a:pt x="2478" y="103"/>
                    </a:cubicBezTo>
                    <a:cubicBezTo>
                      <a:pt x="2559" y="98"/>
                      <a:pt x="2640" y="121"/>
                      <a:pt x="2727" y="131"/>
                    </a:cubicBezTo>
                    <a:cubicBezTo>
                      <a:pt x="2720" y="141"/>
                      <a:pt x="2690" y="128"/>
                      <a:pt x="2683" y="138"/>
                    </a:cubicBezTo>
                    <a:cubicBezTo>
                      <a:pt x="2686" y="150"/>
                      <a:pt x="2696" y="136"/>
                      <a:pt x="2703" y="138"/>
                    </a:cubicBezTo>
                    <a:cubicBezTo>
                      <a:pt x="2668" y="158"/>
                      <a:pt x="2621" y="148"/>
                      <a:pt x="2580" y="158"/>
                    </a:cubicBezTo>
                    <a:cubicBezTo>
                      <a:pt x="2585" y="171"/>
                      <a:pt x="2607" y="166"/>
                      <a:pt x="2616" y="174"/>
                    </a:cubicBezTo>
                    <a:cubicBezTo>
                      <a:pt x="2601" y="181"/>
                      <a:pt x="2566" y="178"/>
                      <a:pt x="2565" y="186"/>
                    </a:cubicBezTo>
                    <a:cubicBezTo>
                      <a:pt x="2578" y="193"/>
                      <a:pt x="2588" y="185"/>
                      <a:pt x="2604" y="194"/>
                    </a:cubicBezTo>
                    <a:cubicBezTo>
                      <a:pt x="2598" y="206"/>
                      <a:pt x="2587" y="191"/>
                      <a:pt x="2576" y="194"/>
                    </a:cubicBezTo>
                    <a:cubicBezTo>
                      <a:pt x="2581" y="223"/>
                      <a:pt x="2618" y="195"/>
                      <a:pt x="2640" y="218"/>
                    </a:cubicBezTo>
                    <a:cubicBezTo>
                      <a:pt x="2644" y="208"/>
                      <a:pt x="2703" y="202"/>
                      <a:pt x="2734" y="210"/>
                    </a:cubicBezTo>
                    <a:cubicBezTo>
                      <a:pt x="2711" y="224"/>
                      <a:pt x="2663" y="217"/>
                      <a:pt x="2640" y="221"/>
                    </a:cubicBezTo>
                    <a:cubicBezTo>
                      <a:pt x="2700" y="246"/>
                      <a:pt x="2779" y="195"/>
                      <a:pt x="2849" y="225"/>
                    </a:cubicBezTo>
                    <a:cubicBezTo>
                      <a:pt x="2765" y="234"/>
                      <a:pt x="2676" y="234"/>
                      <a:pt x="2628" y="249"/>
                    </a:cubicBezTo>
                    <a:cubicBezTo>
                      <a:pt x="2612" y="242"/>
                      <a:pt x="2592" y="237"/>
                      <a:pt x="2580" y="225"/>
                    </a:cubicBezTo>
                    <a:cubicBezTo>
                      <a:pt x="2513" y="236"/>
                      <a:pt x="2451" y="202"/>
                      <a:pt x="2387" y="218"/>
                    </a:cubicBezTo>
                    <a:cubicBezTo>
                      <a:pt x="2387" y="221"/>
                      <a:pt x="2391" y="221"/>
                      <a:pt x="2395" y="221"/>
                    </a:cubicBezTo>
                    <a:cubicBezTo>
                      <a:pt x="2373" y="219"/>
                      <a:pt x="2380" y="234"/>
                      <a:pt x="2339" y="237"/>
                    </a:cubicBezTo>
                    <a:cubicBezTo>
                      <a:pt x="2358" y="238"/>
                      <a:pt x="2385" y="252"/>
                      <a:pt x="2395" y="249"/>
                    </a:cubicBezTo>
                    <a:cubicBezTo>
                      <a:pt x="2400" y="260"/>
                      <a:pt x="2360" y="259"/>
                      <a:pt x="2343" y="261"/>
                    </a:cubicBezTo>
                    <a:cubicBezTo>
                      <a:pt x="2407" y="286"/>
                      <a:pt x="2537" y="276"/>
                      <a:pt x="2608" y="265"/>
                    </a:cubicBezTo>
                    <a:cubicBezTo>
                      <a:pt x="2639" y="277"/>
                      <a:pt x="2652" y="261"/>
                      <a:pt x="2699" y="265"/>
                    </a:cubicBezTo>
                    <a:cubicBezTo>
                      <a:pt x="2684" y="281"/>
                      <a:pt x="2669" y="275"/>
                      <a:pt x="2663" y="297"/>
                    </a:cubicBezTo>
                    <a:cubicBezTo>
                      <a:pt x="2679" y="293"/>
                      <a:pt x="2674" y="301"/>
                      <a:pt x="2703" y="304"/>
                    </a:cubicBezTo>
                    <a:cubicBezTo>
                      <a:pt x="2691" y="318"/>
                      <a:pt x="2677" y="305"/>
                      <a:pt x="2655" y="308"/>
                    </a:cubicBezTo>
                    <a:cubicBezTo>
                      <a:pt x="2663" y="290"/>
                      <a:pt x="2640" y="303"/>
                      <a:pt x="2644" y="289"/>
                    </a:cubicBezTo>
                    <a:cubicBezTo>
                      <a:pt x="2628" y="293"/>
                      <a:pt x="2649" y="308"/>
                      <a:pt x="2632" y="308"/>
                    </a:cubicBezTo>
                    <a:cubicBezTo>
                      <a:pt x="2676" y="327"/>
                      <a:pt x="2729" y="329"/>
                      <a:pt x="2770" y="308"/>
                    </a:cubicBezTo>
                    <a:cubicBezTo>
                      <a:pt x="2775" y="314"/>
                      <a:pt x="2775" y="323"/>
                      <a:pt x="2770" y="328"/>
                    </a:cubicBezTo>
                    <a:cubicBezTo>
                      <a:pt x="2825" y="364"/>
                      <a:pt x="2938" y="342"/>
                      <a:pt x="3011" y="364"/>
                    </a:cubicBezTo>
                    <a:cubicBezTo>
                      <a:pt x="2979" y="363"/>
                      <a:pt x="2938" y="371"/>
                      <a:pt x="2900" y="376"/>
                    </a:cubicBezTo>
                    <a:cubicBezTo>
                      <a:pt x="2903" y="390"/>
                      <a:pt x="2929" y="381"/>
                      <a:pt x="2944" y="384"/>
                    </a:cubicBezTo>
                    <a:cubicBezTo>
                      <a:pt x="2942" y="387"/>
                      <a:pt x="2940" y="390"/>
                      <a:pt x="2940" y="395"/>
                    </a:cubicBezTo>
                    <a:cubicBezTo>
                      <a:pt x="2955" y="402"/>
                      <a:pt x="2965" y="384"/>
                      <a:pt x="2968" y="391"/>
                    </a:cubicBezTo>
                    <a:cubicBezTo>
                      <a:pt x="3002" y="412"/>
                      <a:pt x="3065" y="390"/>
                      <a:pt x="3122" y="407"/>
                    </a:cubicBezTo>
                    <a:cubicBezTo>
                      <a:pt x="3114" y="400"/>
                      <a:pt x="3101" y="399"/>
                      <a:pt x="3090" y="395"/>
                    </a:cubicBezTo>
                    <a:cubicBezTo>
                      <a:pt x="3117" y="377"/>
                      <a:pt x="3115" y="412"/>
                      <a:pt x="3153" y="407"/>
                    </a:cubicBezTo>
                    <a:cubicBezTo>
                      <a:pt x="3128" y="425"/>
                      <a:pt x="3096" y="406"/>
                      <a:pt x="3058" y="407"/>
                    </a:cubicBezTo>
                    <a:cubicBezTo>
                      <a:pt x="3057" y="429"/>
                      <a:pt x="3097" y="411"/>
                      <a:pt x="3094" y="435"/>
                    </a:cubicBezTo>
                    <a:cubicBezTo>
                      <a:pt x="3103" y="424"/>
                      <a:pt x="3106" y="423"/>
                      <a:pt x="3122" y="427"/>
                    </a:cubicBezTo>
                    <a:cubicBezTo>
                      <a:pt x="3105" y="451"/>
                      <a:pt x="3168" y="429"/>
                      <a:pt x="3189" y="431"/>
                    </a:cubicBezTo>
                    <a:cubicBezTo>
                      <a:pt x="3181" y="437"/>
                      <a:pt x="3168" y="439"/>
                      <a:pt x="3153" y="439"/>
                    </a:cubicBezTo>
                    <a:cubicBezTo>
                      <a:pt x="3192" y="464"/>
                      <a:pt x="3255" y="452"/>
                      <a:pt x="3311" y="474"/>
                    </a:cubicBezTo>
                    <a:cubicBezTo>
                      <a:pt x="3293" y="494"/>
                      <a:pt x="3270" y="492"/>
                      <a:pt x="3260" y="514"/>
                    </a:cubicBezTo>
                    <a:cubicBezTo>
                      <a:pt x="3260" y="534"/>
                      <a:pt x="3306" y="508"/>
                      <a:pt x="3300" y="534"/>
                    </a:cubicBezTo>
                    <a:cubicBezTo>
                      <a:pt x="3320" y="536"/>
                      <a:pt x="3349" y="530"/>
                      <a:pt x="3359" y="534"/>
                    </a:cubicBezTo>
                    <a:cubicBezTo>
                      <a:pt x="3355" y="545"/>
                      <a:pt x="3353" y="538"/>
                      <a:pt x="3343" y="538"/>
                    </a:cubicBezTo>
                    <a:cubicBezTo>
                      <a:pt x="3342" y="544"/>
                      <a:pt x="3346" y="545"/>
                      <a:pt x="3351" y="546"/>
                    </a:cubicBezTo>
                    <a:cubicBezTo>
                      <a:pt x="3345" y="556"/>
                      <a:pt x="3338" y="564"/>
                      <a:pt x="3319" y="561"/>
                    </a:cubicBezTo>
                    <a:cubicBezTo>
                      <a:pt x="3328" y="575"/>
                      <a:pt x="3359" y="566"/>
                      <a:pt x="3375" y="573"/>
                    </a:cubicBezTo>
                    <a:cubicBezTo>
                      <a:pt x="3371" y="580"/>
                      <a:pt x="3358" y="577"/>
                      <a:pt x="3351" y="581"/>
                    </a:cubicBezTo>
                    <a:cubicBezTo>
                      <a:pt x="3352" y="589"/>
                      <a:pt x="3368" y="582"/>
                      <a:pt x="3371" y="589"/>
                    </a:cubicBezTo>
                    <a:cubicBezTo>
                      <a:pt x="3348" y="594"/>
                      <a:pt x="3323" y="621"/>
                      <a:pt x="3339" y="640"/>
                    </a:cubicBezTo>
                    <a:cubicBezTo>
                      <a:pt x="3331" y="639"/>
                      <a:pt x="3332" y="646"/>
                      <a:pt x="3331" y="652"/>
                    </a:cubicBezTo>
                    <a:cubicBezTo>
                      <a:pt x="3315" y="650"/>
                      <a:pt x="3309" y="656"/>
                      <a:pt x="3296" y="656"/>
                    </a:cubicBezTo>
                    <a:cubicBezTo>
                      <a:pt x="3309" y="675"/>
                      <a:pt x="3336" y="658"/>
                      <a:pt x="3355" y="672"/>
                    </a:cubicBezTo>
                    <a:cubicBezTo>
                      <a:pt x="3356" y="678"/>
                      <a:pt x="3351" y="679"/>
                      <a:pt x="3351" y="684"/>
                    </a:cubicBezTo>
                    <a:cubicBezTo>
                      <a:pt x="3405" y="707"/>
                      <a:pt x="3485" y="705"/>
                      <a:pt x="3549" y="719"/>
                    </a:cubicBezTo>
                    <a:cubicBezTo>
                      <a:pt x="3561" y="737"/>
                      <a:pt x="3562" y="749"/>
                      <a:pt x="3564" y="771"/>
                    </a:cubicBezTo>
                    <a:cubicBezTo>
                      <a:pt x="3577" y="776"/>
                      <a:pt x="3567" y="758"/>
                      <a:pt x="3580" y="763"/>
                    </a:cubicBezTo>
                    <a:cubicBezTo>
                      <a:pt x="3575" y="782"/>
                      <a:pt x="3600" y="772"/>
                      <a:pt x="3608" y="779"/>
                    </a:cubicBezTo>
                    <a:cubicBezTo>
                      <a:pt x="3589" y="785"/>
                      <a:pt x="3579" y="790"/>
                      <a:pt x="3556" y="798"/>
                    </a:cubicBezTo>
                    <a:cubicBezTo>
                      <a:pt x="3559" y="806"/>
                      <a:pt x="3556" y="815"/>
                      <a:pt x="3541" y="822"/>
                    </a:cubicBezTo>
                    <a:cubicBezTo>
                      <a:pt x="3543" y="835"/>
                      <a:pt x="3552" y="836"/>
                      <a:pt x="3545" y="850"/>
                    </a:cubicBezTo>
                    <a:cubicBezTo>
                      <a:pt x="3586" y="846"/>
                      <a:pt x="3596" y="856"/>
                      <a:pt x="3620" y="874"/>
                    </a:cubicBezTo>
                    <a:cubicBezTo>
                      <a:pt x="3559" y="875"/>
                      <a:pt x="3486" y="854"/>
                      <a:pt x="3422" y="846"/>
                    </a:cubicBezTo>
                    <a:cubicBezTo>
                      <a:pt x="3442" y="863"/>
                      <a:pt x="3483" y="859"/>
                      <a:pt x="3501" y="877"/>
                    </a:cubicBezTo>
                    <a:cubicBezTo>
                      <a:pt x="3490" y="890"/>
                      <a:pt x="3476" y="878"/>
                      <a:pt x="3454" y="881"/>
                    </a:cubicBezTo>
                    <a:cubicBezTo>
                      <a:pt x="3448" y="885"/>
                      <a:pt x="3448" y="894"/>
                      <a:pt x="3446" y="901"/>
                    </a:cubicBezTo>
                    <a:cubicBezTo>
                      <a:pt x="3369" y="900"/>
                      <a:pt x="3331" y="899"/>
                      <a:pt x="3264" y="893"/>
                    </a:cubicBezTo>
                    <a:cubicBezTo>
                      <a:pt x="3274" y="900"/>
                      <a:pt x="3277" y="898"/>
                      <a:pt x="3268" y="909"/>
                    </a:cubicBezTo>
                    <a:cubicBezTo>
                      <a:pt x="3274" y="921"/>
                      <a:pt x="3293" y="918"/>
                      <a:pt x="3296" y="933"/>
                    </a:cubicBezTo>
                    <a:cubicBezTo>
                      <a:pt x="3277" y="943"/>
                      <a:pt x="3225" y="933"/>
                      <a:pt x="3232" y="957"/>
                    </a:cubicBezTo>
                    <a:cubicBezTo>
                      <a:pt x="3093" y="965"/>
                      <a:pt x="2921" y="968"/>
                      <a:pt x="2782" y="996"/>
                    </a:cubicBezTo>
                    <a:cubicBezTo>
                      <a:pt x="2780" y="988"/>
                      <a:pt x="2787" y="988"/>
                      <a:pt x="2794" y="988"/>
                    </a:cubicBezTo>
                    <a:cubicBezTo>
                      <a:pt x="2793" y="979"/>
                      <a:pt x="2777" y="986"/>
                      <a:pt x="2770" y="984"/>
                    </a:cubicBezTo>
                    <a:cubicBezTo>
                      <a:pt x="2765" y="985"/>
                      <a:pt x="2766" y="992"/>
                      <a:pt x="2770" y="992"/>
                    </a:cubicBezTo>
                    <a:cubicBezTo>
                      <a:pt x="2679" y="986"/>
                      <a:pt x="2582" y="998"/>
                      <a:pt x="2482" y="1008"/>
                    </a:cubicBezTo>
                    <a:cubicBezTo>
                      <a:pt x="2557" y="1038"/>
                      <a:pt x="2639" y="1005"/>
                      <a:pt x="2715" y="1020"/>
                    </a:cubicBezTo>
                    <a:cubicBezTo>
                      <a:pt x="2715" y="1016"/>
                      <a:pt x="2710" y="1017"/>
                      <a:pt x="2707" y="1016"/>
                    </a:cubicBezTo>
                    <a:cubicBezTo>
                      <a:pt x="2739" y="1009"/>
                      <a:pt x="2772" y="1012"/>
                      <a:pt x="2790" y="1020"/>
                    </a:cubicBezTo>
                    <a:cubicBezTo>
                      <a:pt x="2786" y="1023"/>
                      <a:pt x="2761" y="1033"/>
                      <a:pt x="2782" y="1036"/>
                    </a:cubicBezTo>
                    <a:cubicBezTo>
                      <a:pt x="2776" y="1050"/>
                      <a:pt x="2764" y="1034"/>
                      <a:pt x="2754" y="1043"/>
                    </a:cubicBezTo>
                    <a:cubicBezTo>
                      <a:pt x="2782" y="1054"/>
                      <a:pt x="2819" y="1055"/>
                      <a:pt x="2853" y="1059"/>
                    </a:cubicBezTo>
                    <a:cubicBezTo>
                      <a:pt x="2811" y="1081"/>
                      <a:pt x="2760" y="1079"/>
                      <a:pt x="2707" y="1083"/>
                    </a:cubicBezTo>
                    <a:cubicBezTo>
                      <a:pt x="2723" y="1103"/>
                      <a:pt x="2760" y="1078"/>
                      <a:pt x="2782" y="1091"/>
                    </a:cubicBezTo>
                    <a:cubicBezTo>
                      <a:pt x="2733" y="1104"/>
                      <a:pt x="2677" y="1109"/>
                      <a:pt x="2624" y="1119"/>
                    </a:cubicBezTo>
                    <a:cubicBezTo>
                      <a:pt x="2622" y="1128"/>
                      <a:pt x="2642" y="1116"/>
                      <a:pt x="2636" y="1130"/>
                    </a:cubicBezTo>
                    <a:cubicBezTo>
                      <a:pt x="2599" y="1136"/>
                      <a:pt x="2554" y="1133"/>
                      <a:pt x="2533" y="1154"/>
                    </a:cubicBezTo>
                    <a:cubicBezTo>
                      <a:pt x="2511" y="1151"/>
                      <a:pt x="2507" y="1153"/>
                      <a:pt x="2493" y="1142"/>
                    </a:cubicBezTo>
                    <a:cubicBezTo>
                      <a:pt x="2474" y="1158"/>
                      <a:pt x="2453" y="1137"/>
                      <a:pt x="2426" y="1134"/>
                    </a:cubicBezTo>
                    <a:cubicBezTo>
                      <a:pt x="2374" y="1129"/>
                      <a:pt x="2304" y="1153"/>
                      <a:pt x="2248" y="1158"/>
                    </a:cubicBezTo>
                    <a:cubicBezTo>
                      <a:pt x="2239" y="1155"/>
                      <a:pt x="2227" y="1153"/>
                      <a:pt x="2213" y="1154"/>
                    </a:cubicBezTo>
                    <a:cubicBezTo>
                      <a:pt x="2210" y="1159"/>
                      <a:pt x="2211" y="1164"/>
                      <a:pt x="2201" y="1170"/>
                    </a:cubicBezTo>
                    <a:cubicBezTo>
                      <a:pt x="2143" y="1164"/>
                      <a:pt x="2077" y="1188"/>
                      <a:pt x="1999" y="1194"/>
                    </a:cubicBezTo>
                    <a:cubicBezTo>
                      <a:pt x="1998" y="1206"/>
                      <a:pt x="2008" y="1206"/>
                      <a:pt x="2019" y="1205"/>
                    </a:cubicBezTo>
                    <a:cubicBezTo>
                      <a:pt x="1982" y="1220"/>
                      <a:pt x="1920" y="1220"/>
                      <a:pt x="1865" y="1225"/>
                    </a:cubicBezTo>
                    <a:cubicBezTo>
                      <a:pt x="1866" y="1230"/>
                      <a:pt x="1873" y="1228"/>
                      <a:pt x="1873" y="1233"/>
                    </a:cubicBezTo>
                    <a:cubicBezTo>
                      <a:pt x="2039" y="1224"/>
                      <a:pt x="2174" y="1228"/>
                      <a:pt x="2339" y="1213"/>
                    </a:cubicBezTo>
                    <a:cubicBezTo>
                      <a:pt x="2341" y="1223"/>
                      <a:pt x="2339" y="1229"/>
                      <a:pt x="2335" y="1233"/>
                    </a:cubicBezTo>
                    <a:cubicBezTo>
                      <a:pt x="2363" y="1235"/>
                      <a:pt x="2367" y="1238"/>
                      <a:pt x="2383" y="1249"/>
                    </a:cubicBezTo>
                    <a:cubicBezTo>
                      <a:pt x="2406" y="1247"/>
                      <a:pt x="2418" y="1235"/>
                      <a:pt x="2446" y="1237"/>
                    </a:cubicBezTo>
                    <a:cubicBezTo>
                      <a:pt x="2443" y="1245"/>
                      <a:pt x="2435" y="1248"/>
                      <a:pt x="2426" y="1249"/>
                    </a:cubicBezTo>
                    <a:cubicBezTo>
                      <a:pt x="2426" y="1245"/>
                      <a:pt x="2431" y="1246"/>
                      <a:pt x="2434" y="1245"/>
                    </a:cubicBezTo>
                    <a:cubicBezTo>
                      <a:pt x="2428" y="1233"/>
                      <a:pt x="2401" y="1253"/>
                      <a:pt x="2414" y="1261"/>
                    </a:cubicBezTo>
                    <a:cubicBezTo>
                      <a:pt x="2330" y="1307"/>
                      <a:pt x="2195" y="1303"/>
                      <a:pt x="2086" y="1324"/>
                    </a:cubicBezTo>
                    <a:cubicBezTo>
                      <a:pt x="2115" y="1333"/>
                      <a:pt x="2135" y="1316"/>
                      <a:pt x="2165" y="1320"/>
                    </a:cubicBezTo>
                    <a:cubicBezTo>
                      <a:pt x="2169" y="1336"/>
                      <a:pt x="2143" y="1322"/>
                      <a:pt x="2146" y="1336"/>
                    </a:cubicBezTo>
                    <a:cubicBezTo>
                      <a:pt x="2156" y="1346"/>
                      <a:pt x="2174" y="1330"/>
                      <a:pt x="2193" y="1336"/>
                    </a:cubicBezTo>
                    <a:cubicBezTo>
                      <a:pt x="2152" y="1350"/>
                      <a:pt x="2096" y="1366"/>
                      <a:pt x="2047" y="1375"/>
                    </a:cubicBezTo>
                    <a:cubicBezTo>
                      <a:pt x="2027" y="1379"/>
                      <a:pt x="2016" y="1374"/>
                      <a:pt x="1999" y="1371"/>
                    </a:cubicBezTo>
                    <a:cubicBezTo>
                      <a:pt x="1942" y="1362"/>
                      <a:pt x="1870" y="1389"/>
                      <a:pt x="1806" y="1395"/>
                    </a:cubicBezTo>
                    <a:cubicBezTo>
                      <a:pt x="1754" y="1400"/>
                      <a:pt x="1724" y="1394"/>
                      <a:pt x="1671" y="1399"/>
                    </a:cubicBezTo>
                    <a:cubicBezTo>
                      <a:pt x="1659" y="1403"/>
                      <a:pt x="1666" y="1386"/>
                      <a:pt x="1656" y="1387"/>
                    </a:cubicBezTo>
                    <a:cubicBezTo>
                      <a:pt x="1630" y="1387"/>
                      <a:pt x="1634" y="1392"/>
                      <a:pt x="1608" y="1391"/>
                    </a:cubicBezTo>
                    <a:cubicBezTo>
                      <a:pt x="1610" y="1386"/>
                      <a:pt x="1615" y="1385"/>
                      <a:pt x="1616" y="1379"/>
                    </a:cubicBezTo>
                    <a:cubicBezTo>
                      <a:pt x="1526" y="1375"/>
                      <a:pt x="1413" y="1403"/>
                      <a:pt x="1332" y="1407"/>
                    </a:cubicBezTo>
                    <a:cubicBezTo>
                      <a:pt x="1332" y="1396"/>
                      <a:pt x="1325" y="1399"/>
                      <a:pt x="1332" y="1391"/>
                    </a:cubicBezTo>
                    <a:cubicBezTo>
                      <a:pt x="1320" y="1388"/>
                      <a:pt x="1321" y="1397"/>
                      <a:pt x="1312" y="1395"/>
                    </a:cubicBezTo>
                    <a:cubicBezTo>
                      <a:pt x="1312" y="1384"/>
                      <a:pt x="1328" y="1388"/>
                      <a:pt x="1339" y="1387"/>
                    </a:cubicBezTo>
                    <a:cubicBezTo>
                      <a:pt x="1338" y="1392"/>
                      <a:pt x="1332" y="1393"/>
                      <a:pt x="1332" y="1399"/>
                    </a:cubicBezTo>
                    <a:close/>
                    <a:moveTo>
                      <a:pt x="1442" y="1273"/>
                    </a:moveTo>
                    <a:cubicBezTo>
                      <a:pt x="1436" y="1280"/>
                      <a:pt x="1402" y="1272"/>
                      <a:pt x="1391" y="1285"/>
                    </a:cubicBezTo>
                    <a:cubicBezTo>
                      <a:pt x="1409" y="1284"/>
                      <a:pt x="1449" y="1285"/>
                      <a:pt x="1442" y="1273"/>
                    </a:cubicBezTo>
                    <a:close/>
                    <a:moveTo>
                      <a:pt x="1414" y="1249"/>
                    </a:moveTo>
                    <a:cubicBezTo>
                      <a:pt x="1414" y="1261"/>
                      <a:pt x="1385" y="1243"/>
                      <a:pt x="1391" y="1261"/>
                    </a:cubicBezTo>
                    <a:cubicBezTo>
                      <a:pt x="1396" y="1256"/>
                      <a:pt x="1428" y="1259"/>
                      <a:pt x="1414" y="1249"/>
                    </a:cubicBezTo>
                    <a:close/>
                    <a:moveTo>
                      <a:pt x="1193" y="1202"/>
                    </a:moveTo>
                    <a:cubicBezTo>
                      <a:pt x="1191" y="1210"/>
                      <a:pt x="1174" y="1203"/>
                      <a:pt x="1166" y="1205"/>
                    </a:cubicBezTo>
                    <a:cubicBezTo>
                      <a:pt x="1170" y="1218"/>
                      <a:pt x="1169" y="1221"/>
                      <a:pt x="1162" y="1229"/>
                    </a:cubicBezTo>
                    <a:cubicBezTo>
                      <a:pt x="1180" y="1240"/>
                      <a:pt x="1203" y="1224"/>
                      <a:pt x="1217" y="1233"/>
                    </a:cubicBezTo>
                    <a:cubicBezTo>
                      <a:pt x="1213" y="1245"/>
                      <a:pt x="1185" y="1233"/>
                      <a:pt x="1185" y="1249"/>
                    </a:cubicBezTo>
                    <a:cubicBezTo>
                      <a:pt x="1234" y="1244"/>
                      <a:pt x="1296" y="1244"/>
                      <a:pt x="1343" y="1225"/>
                    </a:cubicBezTo>
                    <a:cubicBezTo>
                      <a:pt x="1383" y="1229"/>
                      <a:pt x="1467" y="1210"/>
                      <a:pt x="1529" y="1209"/>
                    </a:cubicBezTo>
                    <a:cubicBezTo>
                      <a:pt x="1535" y="1198"/>
                      <a:pt x="1538" y="1200"/>
                      <a:pt x="1553" y="1194"/>
                    </a:cubicBezTo>
                    <a:cubicBezTo>
                      <a:pt x="1535" y="1188"/>
                      <a:pt x="1522" y="1199"/>
                      <a:pt x="1505" y="1205"/>
                    </a:cubicBezTo>
                    <a:cubicBezTo>
                      <a:pt x="1430" y="1183"/>
                      <a:pt x="1324" y="1214"/>
                      <a:pt x="1237" y="1229"/>
                    </a:cubicBezTo>
                    <a:cubicBezTo>
                      <a:pt x="1237" y="1212"/>
                      <a:pt x="1272" y="1230"/>
                      <a:pt x="1272" y="1213"/>
                    </a:cubicBezTo>
                    <a:cubicBezTo>
                      <a:pt x="1247" y="1209"/>
                      <a:pt x="1181" y="1218"/>
                      <a:pt x="1193" y="1202"/>
                    </a:cubicBezTo>
                    <a:close/>
                    <a:moveTo>
                      <a:pt x="1288" y="1202"/>
                    </a:moveTo>
                    <a:cubicBezTo>
                      <a:pt x="1275" y="1201"/>
                      <a:pt x="1262" y="1192"/>
                      <a:pt x="1260" y="1209"/>
                    </a:cubicBezTo>
                    <a:cubicBezTo>
                      <a:pt x="1273" y="1210"/>
                      <a:pt x="1284" y="1210"/>
                      <a:pt x="1288" y="1202"/>
                    </a:cubicBezTo>
                    <a:close/>
                    <a:moveTo>
                      <a:pt x="1833" y="1198"/>
                    </a:moveTo>
                    <a:cubicBezTo>
                      <a:pt x="1858" y="1197"/>
                      <a:pt x="1862" y="1195"/>
                      <a:pt x="1885" y="1198"/>
                    </a:cubicBezTo>
                    <a:cubicBezTo>
                      <a:pt x="1880" y="1180"/>
                      <a:pt x="1841" y="1192"/>
                      <a:pt x="1833" y="1198"/>
                    </a:cubicBezTo>
                    <a:close/>
                    <a:moveTo>
                      <a:pt x="1557" y="1194"/>
                    </a:moveTo>
                    <a:cubicBezTo>
                      <a:pt x="1587" y="1205"/>
                      <a:pt x="1592" y="1178"/>
                      <a:pt x="1557" y="1194"/>
                    </a:cubicBezTo>
                    <a:close/>
                    <a:moveTo>
                      <a:pt x="1964" y="1186"/>
                    </a:moveTo>
                    <a:cubicBezTo>
                      <a:pt x="1934" y="1192"/>
                      <a:pt x="1910" y="1179"/>
                      <a:pt x="1889" y="1194"/>
                    </a:cubicBezTo>
                    <a:cubicBezTo>
                      <a:pt x="1922" y="1189"/>
                      <a:pt x="1943" y="1200"/>
                      <a:pt x="1964" y="1186"/>
                    </a:cubicBezTo>
                    <a:close/>
                    <a:moveTo>
                      <a:pt x="857" y="937"/>
                    </a:moveTo>
                    <a:cubicBezTo>
                      <a:pt x="834" y="927"/>
                      <a:pt x="803" y="935"/>
                      <a:pt x="790" y="949"/>
                    </a:cubicBezTo>
                    <a:cubicBezTo>
                      <a:pt x="816" y="944"/>
                      <a:pt x="835" y="949"/>
                      <a:pt x="857" y="937"/>
                    </a:cubicBezTo>
                    <a:close/>
                    <a:moveTo>
                      <a:pt x="798" y="917"/>
                    </a:moveTo>
                    <a:cubicBezTo>
                      <a:pt x="783" y="916"/>
                      <a:pt x="767" y="915"/>
                      <a:pt x="766" y="929"/>
                    </a:cubicBezTo>
                    <a:cubicBezTo>
                      <a:pt x="780" y="928"/>
                      <a:pt x="797" y="930"/>
                      <a:pt x="798" y="917"/>
                    </a:cubicBezTo>
                    <a:close/>
                    <a:moveTo>
                      <a:pt x="506" y="731"/>
                    </a:moveTo>
                    <a:cubicBezTo>
                      <a:pt x="504" y="743"/>
                      <a:pt x="485" y="721"/>
                      <a:pt x="482" y="735"/>
                    </a:cubicBezTo>
                    <a:cubicBezTo>
                      <a:pt x="485" y="736"/>
                      <a:pt x="486" y="739"/>
                      <a:pt x="486" y="743"/>
                    </a:cubicBezTo>
                    <a:cubicBezTo>
                      <a:pt x="495" y="740"/>
                      <a:pt x="514" y="744"/>
                      <a:pt x="506" y="731"/>
                    </a:cubicBezTo>
                    <a:close/>
                    <a:moveTo>
                      <a:pt x="442" y="731"/>
                    </a:moveTo>
                    <a:cubicBezTo>
                      <a:pt x="453" y="737"/>
                      <a:pt x="466" y="729"/>
                      <a:pt x="478" y="739"/>
                    </a:cubicBezTo>
                    <a:cubicBezTo>
                      <a:pt x="485" y="720"/>
                      <a:pt x="446" y="726"/>
                      <a:pt x="442" y="731"/>
                    </a:cubicBezTo>
                    <a:close/>
                    <a:moveTo>
                      <a:pt x="3347" y="676"/>
                    </a:moveTo>
                    <a:cubicBezTo>
                      <a:pt x="3341" y="670"/>
                      <a:pt x="3323" y="675"/>
                      <a:pt x="3315" y="680"/>
                    </a:cubicBezTo>
                    <a:cubicBezTo>
                      <a:pt x="3327" y="679"/>
                      <a:pt x="3343" y="691"/>
                      <a:pt x="3347" y="676"/>
                    </a:cubicBezTo>
                    <a:close/>
                    <a:moveTo>
                      <a:pt x="3007" y="423"/>
                    </a:moveTo>
                    <a:cubicBezTo>
                      <a:pt x="3021" y="431"/>
                      <a:pt x="3045" y="429"/>
                      <a:pt x="3047" y="407"/>
                    </a:cubicBezTo>
                    <a:cubicBezTo>
                      <a:pt x="3037" y="410"/>
                      <a:pt x="3018" y="402"/>
                      <a:pt x="3015" y="411"/>
                    </a:cubicBezTo>
                    <a:cubicBezTo>
                      <a:pt x="3042" y="421"/>
                      <a:pt x="2994" y="416"/>
                      <a:pt x="3007" y="423"/>
                    </a:cubicBezTo>
                    <a:close/>
                    <a:moveTo>
                      <a:pt x="292" y="281"/>
                    </a:moveTo>
                    <a:cubicBezTo>
                      <a:pt x="249" y="262"/>
                      <a:pt x="203" y="246"/>
                      <a:pt x="154" y="269"/>
                    </a:cubicBezTo>
                    <a:cubicBezTo>
                      <a:pt x="167" y="269"/>
                      <a:pt x="175" y="274"/>
                      <a:pt x="182" y="281"/>
                    </a:cubicBezTo>
                    <a:cubicBezTo>
                      <a:pt x="177" y="282"/>
                      <a:pt x="161" y="294"/>
                      <a:pt x="178" y="293"/>
                    </a:cubicBezTo>
                    <a:cubicBezTo>
                      <a:pt x="211" y="269"/>
                      <a:pt x="255" y="300"/>
                      <a:pt x="292" y="281"/>
                    </a:cubicBezTo>
                    <a:close/>
                    <a:moveTo>
                      <a:pt x="2474" y="162"/>
                    </a:moveTo>
                    <a:cubicBezTo>
                      <a:pt x="2454" y="163"/>
                      <a:pt x="2435" y="152"/>
                      <a:pt x="2422" y="166"/>
                    </a:cubicBezTo>
                    <a:cubicBezTo>
                      <a:pt x="2432" y="163"/>
                      <a:pt x="2466" y="178"/>
                      <a:pt x="2474" y="162"/>
                    </a:cubicBezTo>
                    <a:close/>
                    <a:moveTo>
                      <a:pt x="2561" y="154"/>
                    </a:moveTo>
                    <a:cubicBezTo>
                      <a:pt x="2546" y="159"/>
                      <a:pt x="2543" y="151"/>
                      <a:pt x="2537" y="162"/>
                    </a:cubicBezTo>
                    <a:cubicBezTo>
                      <a:pt x="2545" y="160"/>
                      <a:pt x="2564" y="169"/>
                      <a:pt x="2561" y="154"/>
                    </a:cubicBezTo>
                    <a:close/>
                  </a:path>
                </a:pathLst>
              </a:custGeom>
              <a:solidFill>
                <a:srgbClr val="5BA263">
                  <a:alpha val="75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16" name="文本框 15"/>
          <p:cNvSpPr txBox="1"/>
          <p:nvPr userDrawn="1"/>
        </p:nvSpPr>
        <p:spPr>
          <a:xfrm>
            <a:off x="751315" y="322150"/>
            <a:ext cx="2652665" cy="338554"/>
          </a:xfrm>
          <a:prstGeom prst="rect">
            <a:avLst/>
          </a:prstGeom>
          <a:noFill/>
        </p:spPr>
        <p:txBody>
          <a:bodyPr wrap="square" rtlCol="0">
            <a:spAutoFit/>
          </a:bodyPr>
          <a:lstStyle/>
          <a:p>
            <a:r>
              <a:rPr lang="en-US" altLang="zh-CN" sz="1600" dirty="0">
                <a:solidFill>
                  <a:srgbClr val="388E3F"/>
                </a:solidFill>
                <a:latin typeface="+mj-ea"/>
                <a:ea typeface="+mj-ea"/>
              </a:rPr>
              <a:t>YOUR LOGO</a:t>
            </a:r>
            <a:endParaRPr lang="zh-CN" altLang="en-US" sz="1600" dirty="0">
              <a:solidFill>
                <a:srgbClr val="388E3F"/>
              </a:solidFill>
              <a:latin typeface="+mj-ea"/>
              <a:ea typeface="+mj-ea"/>
            </a:endParaRPr>
          </a:p>
        </p:txBody>
      </p:sp>
      <p:grpSp>
        <p:nvGrpSpPr>
          <p:cNvPr id="17" name="组合 16"/>
          <p:cNvGrpSpPr/>
          <p:nvPr userDrawn="1"/>
        </p:nvGrpSpPr>
        <p:grpSpPr>
          <a:xfrm>
            <a:off x="10763809" y="6333487"/>
            <a:ext cx="588404" cy="160906"/>
            <a:chOff x="10763809" y="6235062"/>
            <a:chExt cx="588404" cy="160906"/>
          </a:xfrm>
        </p:grpSpPr>
        <p:sp>
          <p:nvSpPr>
            <p:cNvPr id="18" name="椭圆 17"/>
            <p:cNvSpPr/>
            <p:nvPr/>
          </p:nvSpPr>
          <p:spPr>
            <a:xfrm>
              <a:off x="10977557" y="6235062"/>
              <a:ext cx="160908" cy="160906"/>
            </a:xfrm>
            <a:prstGeom prst="ellipse">
              <a:avLst/>
            </a:prstGeom>
            <a:solidFill>
              <a:srgbClr val="388E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1200" dirty="0"/>
                <a:t>&gt;</a:t>
              </a:r>
              <a:endParaRPr lang="zh-CN" altLang="en-US" sz="1200" dirty="0"/>
            </a:p>
          </p:txBody>
        </p:sp>
        <p:sp>
          <p:nvSpPr>
            <p:cNvPr id="19" name="椭圆 18"/>
            <p:cNvSpPr/>
            <p:nvPr/>
          </p:nvSpPr>
          <p:spPr>
            <a:xfrm>
              <a:off x="10763809" y="6235062"/>
              <a:ext cx="160908" cy="160906"/>
            </a:xfrm>
            <a:prstGeom prst="ellipse">
              <a:avLst/>
            </a:prstGeom>
            <a:solidFill>
              <a:srgbClr val="388E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1200" dirty="0"/>
                <a:t>&gt;</a:t>
              </a:r>
              <a:endParaRPr lang="zh-CN" altLang="en-US" sz="1200" dirty="0"/>
            </a:p>
          </p:txBody>
        </p:sp>
        <p:sp>
          <p:nvSpPr>
            <p:cNvPr id="20" name="椭圆 19"/>
            <p:cNvSpPr/>
            <p:nvPr/>
          </p:nvSpPr>
          <p:spPr>
            <a:xfrm>
              <a:off x="11191305" y="6235062"/>
              <a:ext cx="160908" cy="160906"/>
            </a:xfrm>
            <a:prstGeom prst="ellipse">
              <a:avLst/>
            </a:prstGeom>
            <a:solidFill>
              <a:srgbClr val="388E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1200" dirty="0"/>
                <a:t>&gt;</a:t>
              </a:r>
              <a:endParaRPr lang="zh-CN" altLang="en-US" sz="1200" dirty="0"/>
            </a:p>
          </p:txBody>
        </p:sp>
      </p:grpSp>
      <p:grpSp>
        <p:nvGrpSpPr>
          <p:cNvPr id="21" name="组合 20"/>
          <p:cNvGrpSpPr/>
          <p:nvPr userDrawn="1"/>
        </p:nvGrpSpPr>
        <p:grpSpPr>
          <a:xfrm>
            <a:off x="1721859" y="3808591"/>
            <a:ext cx="8776154" cy="1960398"/>
            <a:chOff x="1681915" y="3385331"/>
            <a:chExt cx="8776154" cy="1960398"/>
          </a:xfrm>
        </p:grpSpPr>
        <p:sp>
          <p:nvSpPr>
            <p:cNvPr id="22" name="矩形: 圆角 21"/>
            <p:cNvSpPr/>
            <p:nvPr/>
          </p:nvSpPr>
          <p:spPr>
            <a:xfrm>
              <a:off x="1681915" y="3385331"/>
              <a:ext cx="4126995" cy="770518"/>
            </a:xfrm>
            <a:prstGeom prst="roundRect">
              <a:avLst>
                <a:gd name="adj" fmla="val 50000"/>
              </a:avLst>
            </a:prstGeom>
            <a:solidFill>
              <a:schemeClr val="bg1"/>
            </a:solidFill>
            <a:ln w="2540">
              <a:solidFill>
                <a:srgbClr val="388E3F">
                  <a:alpha val="45000"/>
                </a:srgbClr>
              </a:solidFill>
            </a:ln>
            <a:effectLst>
              <a:outerShdw blurRad="279400" dist="139700" dir="5400000" algn="t" rotWithShape="0">
                <a:srgbClr val="388E3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3200" dirty="0">
                  <a:solidFill>
                    <a:srgbClr val="388E3F"/>
                  </a:solidFill>
                  <a:latin typeface="+mj-ea"/>
                  <a:ea typeface="+mj-ea"/>
                </a:rPr>
                <a:t>01.</a:t>
              </a:r>
              <a:r>
                <a:rPr lang="zh-CN" altLang="en-US" sz="3200" dirty="0">
                  <a:solidFill>
                    <a:srgbClr val="388E3F"/>
                  </a:solidFill>
                  <a:latin typeface="+mj-ea"/>
                  <a:ea typeface="+mj-ea"/>
                </a:rPr>
                <a:t>乡村振兴的意义</a:t>
              </a:r>
              <a:endParaRPr lang="zh-CN" altLang="en-US" sz="3200" dirty="0">
                <a:solidFill>
                  <a:srgbClr val="388E3F"/>
                </a:solidFill>
                <a:latin typeface="+mj-ea"/>
                <a:ea typeface="+mj-ea"/>
              </a:endParaRPr>
            </a:p>
          </p:txBody>
        </p:sp>
        <p:sp>
          <p:nvSpPr>
            <p:cNvPr id="23" name="矩形: 圆角 22"/>
            <p:cNvSpPr/>
            <p:nvPr/>
          </p:nvSpPr>
          <p:spPr>
            <a:xfrm>
              <a:off x="6331074" y="3392410"/>
              <a:ext cx="4126995" cy="770518"/>
            </a:xfrm>
            <a:prstGeom prst="roundRect">
              <a:avLst>
                <a:gd name="adj" fmla="val 50000"/>
              </a:avLst>
            </a:prstGeom>
            <a:solidFill>
              <a:schemeClr val="bg1"/>
            </a:solidFill>
            <a:ln w="2540">
              <a:solidFill>
                <a:srgbClr val="388E3F">
                  <a:alpha val="45000"/>
                </a:srgbClr>
              </a:solidFill>
            </a:ln>
            <a:effectLst>
              <a:outerShdw blurRad="279400" dist="139700" dir="5400000" algn="t" rotWithShape="0">
                <a:srgbClr val="388E3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3200" dirty="0">
                  <a:solidFill>
                    <a:srgbClr val="388E3F"/>
                  </a:solidFill>
                  <a:latin typeface="+mj-ea"/>
                  <a:ea typeface="+mj-ea"/>
                </a:rPr>
                <a:t>02.</a:t>
              </a:r>
              <a:r>
                <a:rPr lang="zh-CN" altLang="en-US" sz="3200" dirty="0">
                  <a:solidFill>
                    <a:srgbClr val="388E3F"/>
                  </a:solidFill>
                  <a:latin typeface="+mj-ea"/>
                  <a:ea typeface="+mj-ea"/>
                </a:rPr>
                <a:t>振兴目标及要求</a:t>
              </a:r>
              <a:endParaRPr lang="zh-CN" altLang="en-US" sz="3200" dirty="0">
                <a:solidFill>
                  <a:srgbClr val="388E3F"/>
                </a:solidFill>
                <a:latin typeface="+mj-ea"/>
                <a:ea typeface="+mj-ea"/>
              </a:endParaRPr>
            </a:p>
          </p:txBody>
        </p:sp>
        <p:sp>
          <p:nvSpPr>
            <p:cNvPr id="24" name="矩形: 圆角 23"/>
            <p:cNvSpPr/>
            <p:nvPr/>
          </p:nvSpPr>
          <p:spPr>
            <a:xfrm>
              <a:off x="1697903" y="4571516"/>
              <a:ext cx="4126995" cy="770518"/>
            </a:xfrm>
            <a:prstGeom prst="roundRect">
              <a:avLst>
                <a:gd name="adj" fmla="val 50000"/>
              </a:avLst>
            </a:prstGeom>
            <a:solidFill>
              <a:schemeClr val="bg1"/>
            </a:solidFill>
            <a:ln w="2540">
              <a:solidFill>
                <a:srgbClr val="388E3F">
                  <a:alpha val="45000"/>
                </a:srgbClr>
              </a:solidFill>
            </a:ln>
            <a:effectLst>
              <a:outerShdw blurRad="279400" dist="139700" dir="5400000" algn="t" rotWithShape="0">
                <a:srgbClr val="388E3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3200" dirty="0">
                  <a:solidFill>
                    <a:srgbClr val="388E3F"/>
                  </a:solidFill>
                  <a:latin typeface="+mj-ea"/>
                  <a:ea typeface="+mj-ea"/>
                </a:rPr>
                <a:t>03.</a:t>
              </a:r>
              <a:r>
                <a:rPr lang="zh-CN" altLang="en-US" sz="3200" dirty="0">
                  <a:solidFill>
                    <a:srgbClr val="388E3F"/>
                  </a:solidFill>
                  <a:latin typeface="+mj-ea"/>
                  <a:ea typeface="+mj-ea"/>
                </a:rPr>
                <a:t>具体的实施措施</a:t>
              </a:r>
              <a:endParaRPr lang="zh-CN" altLang="en-US" sz="3200" dirty="0">
                <a:solidFill>
                  <a:srgbClr val="388E3F"/>
                </a:solidFill>
                <a:latin typeface="+mj-ea"/>
                <a:ea typeface="+mj-ea"/>
              </a:endParaRPr>
            </a:p>
          </p:txBody>
        </p:sp>
        <p:sp>
          <p:nvSpPr>
            <p:cNvPr id="25" name="矩形: 圆角 24"/>
            <p:cNvSpPr/>
            <p:nvPr/>
          </p:nvSpPr>
          <p:spPr>
            <a:xfrm>
              <a:off x="6331074" y="4575211"/>
              <a:ext cx="4126995" cy="770518"/>
            </a:xfrm>
            <a:prstGeom prst="roundRect">
              <a:avLst>
                <a:gd name="adj" fmla="val 50000"/>
              </a:avLst>
            </a:prstGeom>
            <a:solidFill>
              <a:schemeClr val="bg1"/>
            </a:solidFill>
            <a:ln w="2540">
              <a:solidFill>
                <a:srgbClr val="388E3F">
                  <a:alpha val="45000"/>
                </a:srgbClr>
              </a:solidFill>
            </a:ln>
            <a:effectLst>
              <a:outerShdw blurRad="279400" dist="139700" dir="5400000" algn="t" rotWithShape="0">
                <a:srgbClr val="388E3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3200" dirty="0">
                  <a:solidFill>
                    <a:srgbClr val="388E3F"/>
                  </a:solidFill>
                  <a:latin typeface="+mj-ea"/>
                  <a:ea typeface="+mj-ea"/>
                </a:rPr>
                <a:t>04.</a:t>
              </a:r>
              <a:r>
                <a:rPr lang="zh-CN" altLang="en-US" sz="3200" dirty="0">
                  <a:solidFill>
                    <a:srgbClr val="388E3F"/>
                  </a:solidFill>
                  <a:latin typeface="+mj-ea"/>
                  <a:ea typeface="+mj-ea"/>
                </a:rPr>
                <a:t>规划及发展方向</a:t>
              </a:r>
              <a:endParaRPr lang="zh-CN" altLang="en-US" sz="3200" dirty="0">
                <a:solidFill>
                  <a:srgbClr val="388E3F"/>
                </a:solidFill>
                <a:latin typeface="+mj-ea"/>
                <a:ea typeface="+mj-ea"/>
              </a:endParaRPr>
            </a:p>
          </p:txBody>
        </p:sp>
      </p:grpSp>
      <p:grpSp>
        <p:nvGrpSpPr>
          <p:cNvPr id="26" name="组合 25"/>
          <p:cNvGrpSpPr/>
          <p:nvPr userDrawn="1"/>
        </p:nvGrpSpPr>
        <p:grpSpPr>
          <a:xfrm>
            <a:off x="4803633" y="347514"/>
            <a:ext cx="2046355" cy="1862048"/>
            <a:chOff x="4705456" y="448739"/>
            <a:chExt cx="2046355" cy="1862048"/>
          </a:xfrm>
        </p:grpSpPr>
        <p:sp>
          <p:nvSpPr>
            <p:cNvPr id="27" name="文本框 26"/>
            <p:cNvSpPr txBox="1"/>
            <p:nvPr/>
          </p:nvSpPr>
          <p:spPr>
            <a:xfrm>
              <a:off x="4705456" y="448739"/>
              <a:ext cx="1039559" cy="1862048"/>
            </a:xfrm>
            <a:prstGeom prst="rect">
              <a:avLst/>
            </a:prstGeom>
            <a:noFill/>
          </p:spPr>
          <p:txBody>
            <a:bodyPr wrap="square" rtlCol="0">
              <a:spAutoFit/>
            </a:bodyPr>
            <a:lstStyle/>
            <a:p>
              <a:r>
                <a:rPr lang="zh-CN" altLang="en-US" sz="11500" dirty="0">
                  <a:solidFill>
                    <a:schemeClr val="bg1"/>
                  </a:solidFill>
                  <a:latin typeface="庞门正道粗书体" panose="02010600030101010101" pitchFamily="2" charset="-122"/>
                  <a:ea typeface="庞门正道粗书体" panose="02010600030101010101" pitchFamily="2" charset="-122"/>
                </a:rPr>
                <a:t>目</a:t>
              </a:r>
              <a:endParaRPr lang="zh-CN" altLang="en-US" sz="11500" dirty="0">
                <a:solidFill>
                  <a:schemeClr val="bg1"/>
                </a:solidFill>
                <a:latin typeface="庞门正道粗书体" panose="02010600030101010101" pitchFamily="2" charset="-122"/>
                <a:ea typeface="庞门正道粗书体" panose="02010600030101010101" pitchFamily="2" charset="-122"/>
              </a:endParaRPr>
            </a:p>
          </p:txBody>
        </p:sp>
        <p:sp>
          <p:nvSpPr>
            <p:cNvPr id="28" name="文本框 27"/>
            <p:cNvSpPr txBox="1"/>
            <p:nvPr/>
          </p:nvSpPr>
          <p:spPr>
            <a:xfrm>
              <a:off x="5712252" y="448739"/>
              <a:ext cx="1039559" cy="1862048"/>
            </a:xfrm>
            <a:prstGeom prst="rect">
              <a:avLst/>
            </a:prstGeom>
            <a:noFill/>
          </p:spPr>
          <p:txBody>
            <a:bodyPr wrap="square" rtlCol="0">
              <a:spAutoFit/>
            </a:bodyPr>
            <a:lstStyle/>
            <a:p>
              <a:r>
                <a:rPr lang="zh-CN" altLang="en-US" sz="11500" dirty="0">
                  <a:solidFill>
                    <a:schemeClr val="bg1"/>
                  </a:solidFill>
                  <a:latin typeface="庞门正道粗书体" panose="02010600030101010101" pitchFamily="2" charset="-122"/>
                  <a:ea typeface="庞门正道粗书体" panose="02010600030101010101" pitchFamily="2" charset="-122"/>
                </a:rPr>
                <a:t>录</a:t>
              </a:r>
              <a:endParaRPr lang="zh-CN" altLang="en-US" sz="11500" dirty="0">
                <a:solidFill>
                  <a:schemeClr val="bg1"/>
                </a:solidFill>
                <a:latin typeface="庞门正道粗书体" panose="02010600030101010101" pitchFamily="2" charset="-122"/>
                <a:ea typeface="庞门正道粗书体" panose="02010600030101010101" pitchFamily="2" charset="-122"/>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矩形 2"/>
          <p:cNvSpPr/>
          <p:nvPr userDrawn="1"/>
        </p:nvSpPr>
        <p:spPr>
          <a:xfrm>
            <a:off x="0" y="-1741"/>
            <a:ext cx="12192000" cy="6858000"/>
          </a:xfrm>
          <a:prstGeom prst="rect">
            <a:avLst/>
          </a:prstGeom>
          <a:solidFill>
            <a:srgbClr val="388E3F">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 name="矩形 3"/>
          <p:cNvSpPr/>
          <p:nvPr userDrawn="1"/>
        </p:nvSpPr>
        <p:spPr>
          <a:xfrm>
            <a:off x="-28024" y="11867"/>
            <a:ext cx="12220024" cy="6879889"/>
          </a:xfrm>
          <a:prstGeom prst="rect">
            <a:avLst/>
          </a:prstGeom>
          <a:gradFill>
            <a:gsLst>
              <a:gs pos="78000">
                <a:srgbClr val="FFF847">
                  <a:alpha val="0"/>
                </a:srgbClr>
              </a:gs>
              <a:gs pos="21000">
                <a:srgbClr val="FFF847">
                  <a:alpha val="0"/>
                </a:srgbClr>
              </a:gs>
              <a:gs pos="100000">
                <a:srgbClr val="FFF847">
                  <a:alpha val="15000"/>
                </a:srgbClr>
              </a:gs>
              <a:gs pos="0">
                <a:srgbClr val="FFF847">
                  <a:alpha val="1500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5" name="组合 4"/>
          <p:cNvGrpSpPr/>
          <p:nvPr userDrawn="1"/>
        </p:nvGrpSpPr>
        <p:grpSpPr>
          <a:xfrm>
            <a:off x="-3842409" y="797976"/>
            <a:ext cx="20104182" cy="5575332"/>
            <a:chOff x="-1555800" y="1391282"/>
            <a:chExt cx="15530963" cy="4307079"/>
          </a:xfrm>
          <a:blipFill>
            <a:blip r:embed="rId2"/>
            <a:tile tx="0" ty="0" sx="100000" sy="100000" flip="none" algn="b"/>
          </a:blipFill>
        </p:grpSpPr>
        <p:sp>
          <p:nvSpPr>
            <p:cNvPr id="6" name="Freeform 631"/>
            <p:cNvSpPr>
              <a:spLocks noEditPoints="1"/>
            </p:cNvSpPr>
            <p:nvPr/>
          </p:nvSpPr>
          <p:spPr bwMode="auto">
            <a:xfrm rot="20067323">
              <a:off x="-1555800" y="1714815"/>
              <a:ext cx="7647544" cy="3983546"/>
            </a:xfrm>
            <a:custGeom>
              <a:avLst/>
              <a:gdLst>
                <a:gd name="T0" fmla="*/ 1059 w 3620"/>
                <a:gd name="T1" fmla="*/ 1364 h 1407"/>
                <a:gd name="T2" fmla="*/ 1237 w 3620"/>
                <a:gd name="T3" fmla="*/ 1277 h 1407"/>
                <a:gd name="T4" fmla="*/ 1106 w 3620"/>
                <a:gd name="T5" fmla="*/ 1269 h 1407"/>
                <a:gd name="T6" fmla="*/ 1114 w 3620"/>
                <a:gd name="T7" fmla="*/ 1170 h 1407"/>
                <a:gd name="T8" fmla="*/ 1098 w 3620"/>
                <a:gd name="T9" fmla="*/ 1130 h 1407"/>
                <a:gd name="T10" fmla="*/ 905 w 3620"/>
                <a:gd name="T11" fmla="*/ 1122 h 1407"/>
                <a:gd name="T12" fmla="*/ 897 w 3620"/>
                <a:gd name="T13" fmla="*/ 1004 h 1407"/>
                <a:gd name="T14" fmla="*/ 762 w 3620"/>
                <a:gd name="T15" fmla="*/ 929 h 1407"/>
                <a:gd name="T16" fmla="*/ 675 w 3620"/>
                <a:gd name="T17" fmla="*/ 846 h 1407"/>
                <a:gd name="T18" fmla="*/ 434 w 3620"/>
                <a:gd name="T19" fmla="*/ 787 h 1407"/>
                <a:gd name="T20" fmla="*/ 423 w 3620"/>
                <a:gd name="T21" fmla="*/ 684 h 1407"/>
                <a:gd name="T22" fmla="*/ 399 w 3620"/>
                <a:gd name="T23" fmla="*/ 585 h 1407"/>
                <a:gd name="T24" fmla="*/ 106 w 3620"/>
                <a:gd name="T25" fmla="*/ 447 h 1407"/>
                <a:gd name="T26" fmla="*/ 0 w 3620"/>
                <a:gd name="T27" fmla="*/ 364 h 1407"/>
                <a:gd name="T28" fmla="*/ 110 w 3620"/>
                <a:gd name="T29" fmla="*/ 304 h 1407"/>
                <a:gd name="T30" fmla="*/ 182 w 3620"/>
                <a:gd name="T31" fmla="*/ 245 h 1407"/>
                <a:gd name="T32" fmla="*/ 407 w 3620"/>
                <a:gd name="T33" fmla="*/ 194 h 1407"/>
                <a:gd name="T34" fmla="*/ 229 w 3620"/>
                <a:gd name="T35" fmla="*/ 131 h 1407"/>
                <a:gd name="T36" fmla="*/ 589 w 3620"/>
                <a:gd name="T37" fmla="*/ 99 h 1407"/>
                <a:gd name="T38" fmla="*/ 1063 w 3620"/>
                <a:gd name="T39" fmla="*/ 119 h 1407"/>
                <a:gd name="T40" fmla="*/ 1355 w 3620"/>
                <a:gd name="T41" fmla="*/ 87 h 1407"/>
                <a:gd name="T42" fmla="*/ 1723 w 3620"/>
                <a:gd name="T43" fmla="*/ 75 h 1407"/>
                <a:gd name="T44" fmla="*/ 2165 w 3620"/>
                <a:gd name="T45" fmla="*/ 83 h 1407"/>
                <a:gd name="T46" fmla="*/ 2703 w 3620"/>
                <a:gd name="T47" fmla="*/ 138 h 1407"/>
                <a:gd name="T48" fmla="*/ 2640 w 3620"/>
                <a:gd name="T49" fmla="*/ 218 h 1407"/>
                <a:gd name="T50" fmla="*/ 2387 w 3620"/>
                <a:gd name="T51" fmla="*/ 218 h 1407"/>
                <a:gd name="T52" fmla="*/ 2699 w 3620"/>
                <a:gd name="T53" fmla="*/ 265 h 1407"/>
                <a:gd name="T54" fmla="*/ 2770 w 3620"/>
                <a:gd name="T55" fmla="*/ 308 h 1407"/>
                <a:gd name="T56" fmla="*/ 2968 w 3620"/>
                <a:gd name="T57" fmla="*/ 391 h 1407"/>
                <a:gd name="T58" fmla="*/ 3122 w 3620"/>
                <a:gd name="T59" fmla="*/ 427 h 1407"/>
                <a:gd name="T60" fmla="*/ 3359 w 3620"/>
                <a:gd name="T61" fmla="*/ 534 h 1407"/>
                <a:gd name="T62" fmla="*/ 3371 w 3620"/>
                <a:gd name="T63" fmla="*/ 589 h 1407"/>
                <a:gd name="T64" fmla="*/ 3549 w 3620"/>
                <a:gd name="T65" fmla="*/ 719 h 1407"/>
                <a:gd name="T66" fmla="*/ 3545 w 3620"/>
                <a:gd name="T67" fmla="*/ 850 h 1407"/>
                <a:gd name="T68" fmla="*/ 3264 w 3620"/>
                <a:gd name="T69" fmla="*/ 893 h 1407"/>
                <a:gd name="T70" fmla="*/ 2770 w 3620"/>
                <a:gd name="T71" fmla="*/ 984 h 1407"/>
                <a:gd name="T72" fmla="*/ 2782 w 3620"/>
                <a:gd name="T73" fmla="*/ 1036 h 1407"/>
                <a:gd name="T74" fmla="*/ 2636 w 3620"/>
                <a:gd name="T75" fmla="*/ 1130 h 1407"/>
                <a:gd name="T76" fmla="*/ 2201 w 3620"/>
                <a:gd name="T77" fmla="*/ 1170 h 1407"/>
                <a:gd name="T78" fmla="*/ 2335 w 3620"/>
                <a:gd name="T79" fmla="*/ 1233 h 1407"/>
                <a:gd name="T80" fmla="*/ 2086 w 3620"/>
                <a:gd name="T81" fmla="*/ 1324 h 1407"/>
                <a:gd name="T82" fmla="*/ 1806 w 3620"/>
                <a:gd name="T83" fmla="*/ 1395 h 1407"/>
                <a:gd name="T84" fmla="*/ 1332 w 3620"/>
                <a:gd name="T85" fmla="*/ 1391 h 1407"/>
                <a:gd name="T86" fmla="*/ 1442 w 3620"/>
                <a:gd name="T87" fmla="*/ 1273 h 1407"/>
                <a:gd name="T88" fmla="*/ 1162 w 3620"/>
                <a:gd name="T89" fmla="*/ 1229 h 1407"/>
                <a:gd name="T90" fmla="*/ 1505 w 3620"/>
                <a:gd name="T91" fmla="*/ 1205 h 1407"/>
                <a:gd name="T92" fmla="*/ 1288 w 3620"/>
                <a:gd name="T93" fmla="*/ 1202 h 1407"/>
                <a:gd name="T94" fmla="*/ 1964 w 3620"/>
                <a:gd name="T95" fmla="*/ 1186 h 1407"/>
                <a:gd name="T96" fmla="*/ 798 w 3620"/>
                <a:gd name="T97" fmla="*/ 917 h 1407"/>
                <a:gd name="T98" fmla="*/ 506 w 3620"/>
                <a:gd name="T99" fmla="*/ 731 h 1407"/>
                <a:gd name="T100" fmla="*/ 3347 w 3620"/>
                <a:gd name="T101" fmla="*/ 676 h 1407"/>
                <a:gd name="T102" fmla="*/ 154 w 3620"/>
                <a:gd name="T103" fmla="*/ 269 h 1407"/>
                <a:gd name="T104" fmla="*/ 2474 w 3620"/>
                <a:gd name="T105" fmla="*/ 162 h 1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20" h="1407">
                  <a:moveTo>
                    <a:pt x="1332" y="1399"/>
                  </a:moveTo>
                  <a:cubicBezTo>
                    <a:pt x="1346" y="1394"/>
                    <a:pt x="1388" y="1403"/>
                    <a:pt x="1403" y="1387"/>
                  </a:cubicBezTo>
                  <a:cubicBezTo>
                    <a:pt x="1398" y="1382"/>
                    <a:pt x="1385" y="1383"/>
                    <a:pt x="1391" y="1368"/>
                  </a:cubicBezTo>
                  <a:cubicBezTo>
                    <a:pt x="1308" y="1355"/>
                    <a:pt x="1251" y="1391"/>
                    <a:pt x="1169" y="1383"/>
                  </a:cubicBezTo>
                  <a:cubicBezTo>
                    <a:pt x="1161" y="1375"/>
                    <a:pt x="1173" y="1371"/>
                    <a:pt x="1166" y="1364"/>
                  </a:cubicBezTo>
                  <a:cubicBezTo>
                    <a:pt x="1123" y="1357"/>
                    <a:pt x="1083" y="1387"/>
                    <a:pt x="1059" y="1364"/>
                  </a:cubicBezTo>
                  <a:cubicBezTo>
                    <a:pt x="1071" y="1357"/>
                    <a:pt x="1076" y="1344"/>
                    <a:pt x="1094" y="1344"/>
                  </a:cubicBezTo>
                  <a:cubicBezTo>
                    <a:pt x="1097" y="1347"/>
                    <a:pt x="1099" y="1353"/>
                    <a:pt x="1098" y="1360"/>
                  </a:cubicBezTo>
                  <a:cubicBezTo>
                    <a:pt x="1154" y="1337"/>
                    <a:pt x="1235" y="1340"/>
                    <a:pt x="1296" y="1324"/>
                  </a:cubicBezTo>
                  <a:cubicBezTo>
                    <a:pt x="1275" y="1304"/>
                    <a:pt x="1229" y="1331"/>
                    <a:pt x="1213" y="1304"/>
                  </a:cubicBezTo>
                  <a:cubicBezTo>
                    <a:pt x="1233" y="1307"/>
                    <a:pt x="1241" y="1298"/>
                    <a:pt x="1249" y="1288"/>
                  </a:cubicBezTo>
                  <a:cubicBezTo>
                    <a:pt x="1250" y="1279"/>
                    <a:pt x="1231" y="1291"/>
                    <a:pt x="1237" y="1277"/>
                  </a:cubicBezTo>
                  <a:cubicBezTo>
                    <a:pt x="1279" y="1284"/>
                    <a:pt x="1320" y="1276"/>
                    <a:pt x="1355" y="1257"/>
                  </a:cubicBezTo>
                  <a:cubicBezTo>
                    <a:pt x="1333" y="1248"/>
                    <a:pt x="1296" y="1259"/>
                    <a:pt x="1276" y="1265"/>
                  </a:cubicBezTo>
                  <a:cubicBezTo>
                    <a:pt x="1271" y="1261"/>
                    <a:pt x="1268" y="1254"/>
                    <a:pt x="1264" y="1249"/>
                  </a:cubicBezTo>
                  <a:cubicBezTo>
                    <a:pt x="1227" y="1264"/>
                    <a:pt x="1167" y="1250"/>
                    <a:pt x="1122" y="1257"/>
                  </a:cubicBezTo>
                  <a:cubicBezTo>
                    <a:pt x="1126" y="1265"/>
                    <a:pt x="1143" y="1252"/>
                    <a:pt x="1158" y="1257"/>
                  </a:cubicBezTo>
                  <a:cubicBezTo>
                    <a:pt x="1149" y="1277"/>
                    <a:pt x="1127" y="1260"/>
                    <a:pt x="1106" y="1269"/>
                  </a:cubicBezTo>
                  <a:cubicBezTo>
                    <a:pt x="1111" y="1249"/>
                    <a:pt x="1121" y="1233"/>
                    <a:pt x="1134" y="1221"/>
                  </a:cubicBezTo>
                  <a:cubicBezTo>
                    <a:pt x="1128" y="1215"/>
                    <a:pt x="1114" y="1217"/>
                    <a:pt x="1110" y="1209"/>
                  </a:cubicBezTo>
                  <a:cubicBezTo>
                    <a:pt x="1114" y="1204"/>
                    <a:pt x="1121" y="1202"/>
                    <a:pt x="1122" y="1194"/>
                  </a:cubicBezTo>
                  <a:cubicBezTo>
                    <a:pt x="1118" y="1188"/>
                    <a:pt x="1109" y="1189"/>
                    <a:pt x="1106" y="1182"/>
                  </a:cubicBezTo>
                  <a:cubicBezTo>
                    <a:pt x="1105" y="1195"/>
                    <a:pt x="1102" y="1180"/>
                    <a:pt x="1094" y="1186"/>
                  </a:cubicBezTo>
                  <a:cubicBezTo>
                    <a:pt x="1086" y="1181"/>
                    <a:pt x="1101" y="1167"/>
                    <a:pt x="1114" y="1170"/>
                  </a:cubicBezTo>
                  <a:cubicBezTo>
                    <a:pt x="1112" y="1173"/>
                    <a:pt x="1110" y="1176"/>
                    <a:pt x="1110" y="1182"/>
                  </a:cubicBezTo>
                  <a:cubicBezTo>
                    <a:pt x="1133" y="1180"/>
                    <a:pt x="1154" y="1176"/>
                    <a:pt x="1181" y="1178"/>
                  </a:cubicBezTo>
                  <a:cubicBezTo>
                    <a:pt x="1186" y="1158"/>
                    <a:pt x="1149" y="1182"/>
                    <a:pt x="1154" y="1162"/>
                  </a:cubicBezTo>
                  <a:cubicBezTo>
                    <a:pt x="1172" y="1164"/>
                    <a:pt x="1170" y="1163"/>
                    <a:pt x="1189" y="1166"/>
                  </a:cubicBezTo>
                  <a:cubicBezTo>
                    <a:pt x="1192" y="1160"/>
                    <a:pt x="1176" y="1140"/>
                    <a:pt x="1169" y="1130"/>
                  </a:cubicBezTo>
                  <a:cubicBezTo>
                    <a:pt x="1142" y="1125"/>
                    <a:pt x="1119" y="1141"/>
                    <a:pt x="1098" y="1130"/>
                  </a:cubicBezTo>
                  <a:cubicBezTo>
                    <a:pt x="1105" y="1115"/>
                    <a:pt x="1142" y="1129"/>
                    <a:pt x="1154" y="1119"/>
                  </a:cubicBezTo>
                  <a:cubicBezTo>
                    <a:pt x="1147" y="1110"/>
                    <a:pt x="1132" y="1119"/>
                    <a:pt x="1142" y="1103"/>
                  </a:cubicBezTo>
                  <a:cubicBezTo>
                    <a:pt x="1139" y="1097"/>
                    <a:pt x="1131" y="1105"/>
                    <a:pt x="1122" y="1099"/>
                  </a:cubicBezTo>
                  <a:cubicBezTo>
                    <a:pt x="1116" y="1114"/>
                    <a:pt x="1133" y="1106"/>
                    <a:pt x="1130" y="1119"/>
                  </a:cubicBezTo>
                  <a:cubicBezTo>
                    <a:pt x="1086" y="1107"/>
                    <a:pt x="1007" y="1158"/>
                    <a:pt x="960" y="1126"/>
                  </a:cubicBezTo>
                  <a:cubicBezTo>
                    <a:pt x="931" y="1129"/>
                    <a:pt x="931" y="1129"/>
                    <a:pt x="905" y="1122"/>
                  </a:cubicBezTo>
                  <a:cubicBezTo>
                    <a:pt x="920" y="1111"/>
                    <a:pt x="952" y="1117"/>
                    <a:pt x="964" y="1103"/>
                  </a:cubicBezTo>
                  <a:cubicBezTo>
                    <a:pt x="947" y="1092"/>
                    <a:pt x="934" y="1074"/>
                    <a:pt x="917" y="1055"/>
                  </a:cubicBezTo>
                  <a:cubicBezTo>
                    <a:pt x="941" y="1060"/>
                    <a:pt x="945" y="1045"/>
                    <a:pt x="964" y="1043"/>
                  </a:cubicBezTo>
                  <a:cubicBezTo>
                    <a:pt x="953" y="1030"/>
                    <a:pt x="926" y="1034"/>
                    <a:pt x="905" y="1032"/>
                  </a:cubicBezTo>
                  <a:cubicBezTo>
                    <a:pt x="902" y="1018"/>
                    <a:pt x="911" y="1017"/>
                    <a:pt x="921" y="1016"/>
                  </a:cubicBezTo>
                  <a:cubicBezTo>
                    <a:pt x="919" y="1005"/>
                    <a:pt x="911" y="1002"/>
                    <a:pt x="897" y="1004"/>
                  </a:cubicBezTo>
                  <a:cubicBezTo>
                    <a:pt x="888" y="996"/>
                    <a:pt x="933" y="1003"/>
                    <a:pt x="917" y="984"/>
                  </a:cubicBezTo>
                  <a:cubicBezTo>
                    <a:pt x="932" y="983"/>
                    <a:pt x="943" y="979"/>
                    <a:pt x="944" y="964"/>
                  </a:cubicBezTo>
                  <a:cubicBezTo>
                    <a:pt x="920" y="912"/>
                    <a:pt x="793" y="976"/>
                    <a:pt x="731" y="976"/>
                  </a:cubicBezTo>
                  <a:cubicBezTo>
                    <a:pt x="714" y="976"/>
                    <a:pt x="716" y="973"/>
                    <a:pt x="687" y="980"/>
                  </a:cubicBezTo>
                  <a:cubicBezTo>
                    <a:pt x="688" y="970"/>
                    <a:pt x="701" y="972"/>
                    <a:pt x="711" y="972"/>
                  </a:cubicBezTo>
                  <a:cubicBezTo>
                    <a:pt x="706" y="942"/>
                    <a:pt x="737" y="934"/>
                    <a:pt x="762" y="929"/>
                  </a:cubicBezTo>
                  <a:cubicBezTo>
                    <a:pt x="696" y="920"/>
                    <a:pt x="623" y="929"/>
                    <a:pt x="553" y="921"/>
                  </a:cubicBezTo>
                  <a:cubicBezTo>
                    <a:pt x="554" y="883"/>
                    <a:pt x="582" y="896"/>
                    <a:pt x="608" y="885"/>
                  </a:cubicBezTo>
                  <a:cubicBezTo>
                    <a:pt x="581" y="865"/>
                    <a:pt x="548" y="909"/>
                    <a:pt x="533" y="889"/>
                  </a:cubicBezTo>
                  <a:cubicBezTo>
                    <a:pt x="550" y="873"/>
                    <a:pt x="577" y="879"/>
                    <a:pt x="596" y="874"/>
                  </a:cubicBezTo>
                  <a:cubicBezTo>
                    <a:pt x="578" y="861"/>
                    <a:pt x="551" y="876"/>
                    <a:pt x="533" y="877"/>
                  </a:cubicBezTo>
                  <a:cubicBezTo>
                    <a:pt x="549" y="824"/>
                    <a:pt x="611" y="866"/>
                    <a:pt x="675" y="846"/>
                  </a:cubicBezTo>
                  <a:cubicBezTo>
                    <a:pt x="690" y="854"/>
                    <a:pt x="657" y="845"/>
                    <a:pt x="660" y="854"/>
                  </a:cubicBezTo>
                  <a:cubicBezTo>
                    <a:pt x="689" y="864"/>
                    <a:pt x="701" y="847"/>
                    <a:pt x="727" y="842"/>
                  </a:cubicBezTo>
                  <a:cubicBezTo>
                    <a:pt x="645" y="829"/>
                    <a:pt x="567" y="824"/>
                    <a:pt x="490" y="834"/>
                  </a:cubicBezTo>
                  <a:cubicBezTo>
                    <a:pt x="496" y="829"/>
                    <a:pt x="501" y="824"/>
                    <a:pt x="506" y="818"/>
                  </a:cubicBezTo>
                  <a:cubicBezTo>
                    <a:pt x="491" y="800"/>
                    <a:pt x="462" y="793"/>
                    <a:pt x="423" y="798"/>
                  </a:cubicBezTo>
                  <a:cubicBezTo>
                    <a:pt x="422" y="790"/>
                    <a:pt x="426" y="786"/>
                    <a:pt x="434" y="787"/>
                  </a:cubicBezTo>
                  <a:cubicBezTo>
                    <a:pt x="435" y="775"/>
                    <a:pt x="409" y="791"/>
                    <a:pt x="415" y="775"/>
                  </a:cubicBezTo>
                  <a:cubicBezTo>
                    <a:pt x="424" y="760"/>
                    <a:pt x="448" y="758"/>
                    <a:pt x="474" y="759"/>
                  </a:cubicBezTo>
                  <a:cubicBezTo>
                    <a:pt x="457" y="740"/>
                    <a:pt x="426" y="748"/>
                    <a:pt x="395" y="755"/>
                  </a:cubicBezTo>
                  <a:cubicBezTo>
                    <a:pt x="392" y="726"/>
                    <a:pt x="439" y="720"/>
                    <a:pt x="470" y="719"/>
                  </a:cubicBezTo>
                  <a:cubicBezTo>
                    <a:pt x="454" y="712"/>
                    <a:pt x="430" y="715"/>
                    <a:pt x="415" y="708"/>
                  </a:cubicBezTo>
                  <a:cubicBezTo>
                    <a:pt x="411" y="691"/>
                    <a:pt x="412" y="692"/>
                    <a:pt x="423" y="684"/>
                  </a:cubicBezTo>
                  <a:cubicBezTo>
                    <a:pt x="423" y="671"/>
                    <a:pt x="396" y="675"/>
                    <a:pt x="411" y="660"/>
                  </a:cubicBezTo>
                  <a:cubicBezTo>
                    <a:pt x="397" y="659"/>
                    <a:pt x="388" y="654"/>
                    <a:pt x="371" y="656"/>
                  </a:cubicBezTo>
                  <a:cubicBezTo>
                    <a:pt x="394" y="646"/>
                    <a:pt x="373" y="635"/>
                    <a:pt x="367" y="621"/>
                  </a:cubicBezTo>
                  <a:cubicBezTo>
                    <a:pt x="384" y="620"/>
                    <a:pt x="395" y="614"/>
                    <a:pt x="415" y="617"/>
                  </a:cubicBezTo>
                  <a:cubicBezTo>
                    <a:pt x="401" y="604"/>
                    <a:pt x="374" y="605"/>
                    <a:pt x="347" y="605"/>
                  </a:cubicBezTo>
                  <a:cubicBezTo>
                    <a:pt x="356" y="588"/>
                    <a:pt x="385" y="604"/>
                    <a:pt x="399" y="585"/>
                  </a:cubicBezTo>
                  <a:cubicBezTo>
                    <a:pt x="385" y="571"/>
                    <a:pt x="363" y="573"/>
                    <a:pt x="344" y="557"/>
                  </a:cubicBezTo>
                  <a:cubicBezTo>
                    <a:pt x="345" y="549"/>
                    <a:pt x="363" y="556"/>
                    <a:pt x="371" y="553"/>
                  </a:cubicBezTo>
                  <a:cubicBezTo>
                    <a:pt x="361" y="548"/>
                    <a:pt x="345" y="548"/>
                    <a:pt x="336" y="542"/>
                  </a:cubicBezTo>
                  <a:cubicBezTo>
                    <a:pt x="339" y="533"/>
                    <a:pt x="358" y="540"/>
                    <a:pt x="367" y="538"/>
                  </a:cubicBezTo>
                  <a:cubicBezTo>
                    <a:pt x="315" y="512"/>
                    <a:pt x="265" y="492"/>
                    <a:pt x="193" y="474"/>
                  </a:cubicBezTo>
                  <a:cubicBezTo>
                    <a:pt x="160" y="466"/>
                    <a:pt x="130" y="454"/>
                    <a:pt x="106" y="447"/>
                  </a:cubicBezTo>
                  <a:cubicBezTo>
                    <a:pt x="95" y="443"/>
                    <a:pt x="79" y="448"/>
                    <a:pt x="71" y="443"/>
                  </a:cubicBezTo>
                  <a:cubicBezTo>
                    <a:pt x="80" y="450"/>
                    <a:pt x="80" y="415"/>
                    <a:pt x="67" y="427"/>
                  </a:cubicBezTo>
                  <a:cubicBezTo>
                    <a:pt x="70" y="423"/>
                    <a:pt x="74" y="421"/>
                    <a:pt x="79" y="419"/>
                  </a:cubicBezTo>
                  <a:cubicBezTo>
                    <a:pt x="60" y="409"/>
                    <a:pt x="37" y="403"/>
                    <a:pt x="16" y="395"/>
                  </a:cubicBezTo>
                  <a:cubicBezTo>
                    <a:pt x="23" y="380"/>
                    <a:pt x="53" y="400"/>
                    <a:pt x="75" y="395"/>
                  </a:cubicBezTo>
                  <a:cubicBezTo>
                    <a:pt x="64" y="370"/>
                    <a:pt x="19" y="380"/>
                    <a:pt x="0" y="364"/>
                  </a:cubicBezTo>
                  <a:cubicBezTo>
                    <a:pt x="40" y="352"/>
                    <a:pt x="77" y="348"/>
                    <a:pt x="110" y="344"/>
                  </a:cubicBezTo>
                  <a:cubicBezTo>
                    <a:pt x="82" y="330"/>
                    <a:pt x="39" y="331"/>
                    <a:pt x="4" y="324"/>
                  </a:cubicBezTo>
                  <a:cubicBezTo>
                    <a:pt x="8" y="315"/>
                    <a:pt x="29" y="323"/>
                    <a:pt x="39" y="320"/>
                  </a:cubicBezTo>
                  <a:cubicBezTo>
                    <a:pt x="40" y="315"/>
                    <a:pt x="19" y="312"/>
                    <a:pt x="31" y="308"/>
                  </a:cubicBezTo>
                  <a:cubicBezTo>
                    <a:pt x="42" y="306"/>
                    <a:pt x="46" y="310"/>
                    <a:pt x="43" y="320"/>
                  </a:cubicBezTo>
                  <a:cubicBezTo>
                    <a:pt x="71" y="320"/>
                    <a:pt x="77" y="299"/>
                    <a:pt x="110" y="304"/>
                  </a:cubicBezTo>
                  <a:cubicBezTo>
                    <a:pt x="109" y="298"/>
                    <a:pt x="104" y="295"/>
                    <a:pt x="95" y="297"/>
                  </a:cubicBezTo>
                  <a:cubicBezTo>
                    <a:pt x="104" y="286"/>
                    <a:pt x="127" y="289"/>
                    <a:pt x="146" y="289"/>
                  </a:cubicBezTo>
                  <a:cubicBezTo>
                    <a:pt x="137" y="274"/>
                    <a:pt x="110" y="277"/>
                    <a:pt x="91" y="273"/>
                  </a:cubicBezTo>
                  <a:cubicBezTo>
                    <a:pt x="101" y="256"/>
                    <a:pt x="130" y="275"/>
                    <a:pt x="150" y="269"/>
                  </a:cubicBezTo>
                  <a:cubicBezTo>
                    <a:pt x="149" y="259"/>
                    <a:pt x="119" y="258"/>
                    <a:pt x="130" y="249"/>
                  </a:cubicBezTo>
                  <a:cubicBezTo>
                    <a:pt x="132" y="238"/>
                    <a:pt x="182" y="258"/>
                    <a:pt x="182" y="245"/>
                  </a:cubicBezTo>
                  <a:cubicBezTo>
                    <a:pt x="205" y="239"/>
                    <a:pt x="239" y="237"/>
                    <a:pt x="249" y="253"/>
                  </a:cubicBezTo>
                  <a:cubicBezTo>
                    <a:pt x="259" y="256"/>
                    <a:pt x="256" y="245"/>
                    <a:pt x="261" y="241"/>
                  </a:cubicBezTo>
                  <a:cubicBezTo>
                    <a:pt x="326" y="268"/>
                    <a:pt x="423" y="228"/>
                    <a:pt x="502" y="253"/>
                  </a:cubicBezTo>
                  <a:cubicBezTo>
                    <a:pt x="468" y="225"/>
                    <a:pt x="406" y="241"/>
                    <a:pt x="375" y="206"/>
                  </a:cubicBezTo>
                  <a:cubicBezTo>
                    <a:pt x="396" y="210"/>
                    <a:pt x="407" y="210"/>
                    <a:pt x="423" y="202"/>
                  </a:cubicBezTo>
                  <a:cubicBezTo>
                    <a:pt x="420" y="196"/>
                    <a:pt x="414" y="194"/>
                    <a:pt x="407" y="194"/>
                  </a:cubicBezTo>
                  <a:cubicBezTo>
                    <a:pt x="420" y="188"/>
                    <a:pt x="441" y="188"/>
                    <a:pt x="458" y="186"/>
                  </a:cubicBezTo>
                  <a:cubicBezTo>
                    <a:pt x="437" y="166"/>
                    <a:pt x="396" y="178"/>
                    <a:pt x="363" y="170"/>
                  </a:cubicBezTo>
                  <a:cubicBezTo>
                    <a:pt x="328" y="162"/>
                    <a:pt x="322" y="141"/>
                    <a:pt x="292" y="150"/>
                  </a:cubicBezTo>
                  <a:cubicBezTo>
                    <a:pt x="306" y="146"/>
                    <a:pt x="285" y="175"/>
                    <a:pt x="288" y="146"/>
                  </a:cubicBezTo>
                  <a:cubicBezTo>
                    <a:pt x="280" y="145"/>
                    <a:pt x="281" y="152"/>
                    <a:pt x="280" y="158"/>
                  </a:cubicBezTo>
                  <a:cubicBezTo>
                    <a:pt x="268" y="144"/>
                    <a:pt x="239" y="146"/>
                    <a:pt x="229" y="131"/>
                  </a:cubicBezTo>
                  <a:cubicBezTo>
                    <a:pt x="240" y="136"/>
                    <a:pt x="233" y="134"/>
                    <a:pt x="233" y="123"/>
                  </a:cubicBezTo>
                  <a:cubicBezTo>
                    <a:pt x="264" y="123"/>
                    <a:pt x="342" y="143"/>
                    <a:pt x="344" y="123"/>
                  </a:cubicBezTo>
                  <a:cubicBezTo>
                    <a:pt x="346" y="117"/>
                    <a:pt x="366" y="126"/>
                    <a:pt x="375" y="127"/>
                  </a:cubicBezTo>
                  <a:cubicBezTo>
                    <a:pt x="357" y="112"/>
                    <a:pt x="449" y="110"/>
                    <a:pt x="490" y="111"/>
                  </a:cubicBezTo>
                  <a:cubicBezTo>
                    <a:pt x="542" y="112"/>
                    <a:pt x="582" y="101"/>
                    <a:pt x="632" y="111"/>
                  </a:cubicBezTo>
                  <a:cubicBezTo>
                    <a:pt x="623" y="101"/>
                    <a:pt x="608" y="98"/>
                    <a:pt x="589" y="99"/>
                  </a:cubicBezTo>
                  <a:cubicBezTo>
                    <a:pt x="590" y="86"/>
                    <a:pt x="613" y="85"/>
                    <a:pt x="616" y="99"/>
                  </a:cubicBezTo>
                  <a:cubicBezTo>
                    <a:pt x="619" y="92"/>
                    <a:pt x="628" y="92"/>
                    <a:pt x="632" y="87"/>
                  </a:cubicBezTo>
                  <a:cubicBezTo>
                    <a:pt x="762" y="95"/>
                    <a:pt x="849" y="86"/>
                    <a:pt x="976" y="111"/>
                  </a:cubicBezTo>
                  <a:cubicBezTo>
                    <a:pt x="988" y="98"/>
                    <a:pt x="1037" y="97"/>
                    <a:pt x="1035" y="115"/>
                  </a:cubicBezTo>
                  <a:cubicBezTo>
                    <a:pt x="1050" y="120"/>
                    <a:pt x="1043" y="104"/>
                    <a:pt x="1055" y="107"/>
                  </a:cubicBezTo>
                  <a:cubicBezTo>
                    <a:pt x="1057" y="111"/>
                    <a:pt x="1064" y="111"/>
                    <a:pt x="1063" y="119"/>
                  </a:cubicBezTo>
                  <a:cubicBezTo>
                    <a:pt x="1105" y="104"/>
                    <a:pt x="1180" y="131"/>
                    <a:pt x="1225" y="127"/>
                  </a:cubicBezTo>
                  <a:cubicBezTo>
                    <a:pt x="1229" y="107"/>
                    <a:pt x="1200" y="120"/>
                    <a:pt x="1193" y="111"/>
                  </a:cubicBezTo>
                  <a:cubicBezTo>
                    <a:pt x="1219" y="104"/>
                    <a:pt x="1256" y="119"/>
                    <a:pt x="1280" y="127"/>
                  </a:cubicBezTo>
                  <a:cubicBezTo>
                    <a:pt x="1296" y="124"/>
                    <a:pt x="1287" y="115"/>
                    <a:pt x="1292" y="107"/>
                  </a:cubicBezTo>
                  <a:cubicBezTo>
                    <a:pt x="1340" y="113"/>
                    <a:pt x="1373" y="114"/>
                    <a:pt x="1411" y="111"/>
                  </a:cubicBezTo>
                  <a:cubicBezTo>
                    <a:pt x="1398" y="101"/>
                    <a:pt x="1358" y="80"/>
                    <a:pt x="1355" y="87"/>
                  </a:cubicBezTo>
                  <a:cubicBezTo>
                    <a:pt x="1327" y="88"/>
                    <a:pt x="1279" y="36"/>
                    <a:pt x="1229" y="48"/>
                  </a:cubicBezTo>
                  <a:cubicBezTo>
                    <a:pt x="1217" y="26"/>
                    <a:pt x="1166" y="32"/>
                    <a:pt x="1138" y="16"/>
                  </a:cubicBezTo>
                  <a:cubicBezTo>
                    <a:pt x="1198" y="0"/>
                    <a:pt x="1271" y="61"/>
                    <a:pt x="1332" y="48"/>
                  </a:cubicBezTo>
                  <a:cubicBezTo>
                    <a:pt x="1459" y="79"/>
                    <a:pt x="1597" y="65"/>
                    <a:pt x="1715" y="87"/>
                  </a:cubicBezTo>
                  <a:cubicBezTo>
                    <a:pt x="1705" y="79"/>
                    <a:pt x="1686" y="79"/>
                    <a:pt x="1687" y="59"/>
                  </a:cubicBezTo>
                  <a:cubicBezTo>
                    <a:pt x="1708" y="56"/>
                    <a:pt x="1702" y="79"/>
                    <a:pt x="1723" y="75"/>
                  </a:cubicBezTo>
                  <a:cubicBezTo>
                    <a:pt x="1723" y="71"/>
                    <a:pt x="1718" y="72"/>
                    <a:pt x="1715" y="71"/>
                  </a:cubicBezTo>
                  <a:cubicBezTo>
                    <a:pt x="1750" y="69"/>
                    <a:pt x="1821" y="107"/>
                    <a:pt x="1857" y="75"/>
                  </a:cubicBezTo>
                  <a:cubicBezTo>
                    <a:pt x="1873" y="86"/>
                    <a:pt x="1928" y="85"/>
                    <a:pt x="1920" y="75"/>
                  </a:cubicBezTo>
                  <a:cubicBezTo>
                    <a:pt x="1938" y="67"/>
                    <a:pt x="1976" y="88"/>
                    <a:pt x="1988" y="71"/>
                  </a:cubicBezTo>
                  <a:cubicBezTo>
                    <a:pt x="1999" y="88"/>
                    <a:pt x="2023" y="89"/>
                    <a:pt x="2039" y="91"/>
                  </a:cubicBezTo>
                  <a:cubicBezTo>
                    <a:pt x="2060" y="70"/>
                    <a:pt x="2129" y="103"/>
                    <a:pt x="2165" y="83"/>
                  </a:cubicBezTo>
                  <a:cubicBezTo>
                    <a:pt x="2202" y="95"/>
                    <a:pt x="2240" y="98"/>
                    <a:pt x="2280" y="99"/>
                  </a:cubicBezTo>
                  <a:cubicBezTo>
                    <a:pt x="2324" y="101"/>
                    <a:pt x="2367" y="114"/>
                    <a:pt x="2410" y="115"/>
                  </a:cubicBezTo>
                  <a:cubicBezTo>
                    <a:pt x="2433" y="115"/>
                    <a:pt x="2456" y="104"/>
                    <a:pt x="2478" y="103"/>
                  </a:cubicBezTo>
                  <a:cubicBezTo>
                    <a:pt x="2559" y="98"/>
                    <a:pt x="2640" y="121"/>
                    <a:pt x="2727" y="131"/>
                  </a:cubicBezTo>
                  <a:cubicBezTo>
                    <a:pt x="2720" y="141"/>
                    <a:pt x="2690" y="128"/>
                    <a:pt x="2683" y="138"/>
                  </a:cubicBezTo>
                  <a:cubicBezTo>
                    <a:pt x="2686" y="150"/>
                    <a:pt x="2696" y="136"/>
                    <a:pt x="2703" y="138"/>
                  </a:cubicBezTo>
                  <a:cubicBezTo>
                    <a:pt x="2668" y="158"/>
                    <a:pt x="2621" y="148"/>
                    <a:pt x="2580" y="158"/>
                  </a:cubicBezTo>
                  <a:cubicBezTo>
                    <a:pt x="2585" y="171"/>
                    <a:pt x="2607" y="166"/>
                    <a:pt x="2616" y="174"/>
                  </a:cubicBezTo>
                  <a:cubicBezTo>
                    <a:pt x="2601" y="181"/>
                    <a:pt x="2566" y="178"/>
                    <a:pt x="2565" y="186"/>
                  </a:cubicBezTo>
                  <a:cubicBezTo>
                    <a:pt x="2578" y="193"/>
                    <a:pt x="2588" y="185"/>
                    <a:pt x="2604" y="194"/>
                  </a:cubicBezTo>
                  <a:cubicBezTo>
                    <a:pt x="2598" y="206"/>
                    <a:pt x="2587" y="191"/>
                    <a:pt x="2576" y="194"/>
                  </a:cubicBezTo>
                  <a:cubicBezTo>
                    <a:pt x="2581" y="223"/>
                    <a:pt x="2618" y="195"/>
                    <a:pt x="2640" y="218"/>
                  </a:cubicBezTo>
                  <a:cubicBezTo>
                    <a:pt x="2644" y="208"/>
                    <a:pt x="2703" y="202"/>
                    <a:pt x="2734" y="210"/>
                  </a:cubicBezTo>
                  <a:cubicBezTo>
                    <a:pt x="2711" y="224"/>
                    <a:pt x="2663" y="217"/>
                    <a:pt x="2640" y="221"/>
                  </a:cubicBezTo>
                  <a:cubicBezTo>
                    <a:pt x="2700" y="246"/>
                    <a:pt x="2779" y="195"/>
                    <a:pt x="2849" y="225"/>
                  </a:cubicBezTo>
                  <a:cubicBezTo>
                    <a:pt x="2765" y="234"/>
                    <a:pt x="2676" y="234"/>
                    <a:pt x="2628" y="249"/>
                  </a:cubicBezTo>
                  <a:cubicBezTo>
                    <a:pt x="2612" y="242"/>
                    <a:pt x="2592" y="237"/>
                    <a:pt x="2580" y="225"/>
                  </a:cubicBezTo>
                  <a:cubicBezTo>
                    <a:pt x="2513" y="236"/>
                    <a:pt x="2451" y="202"/>
                    <a:pt x="2387" y="218"/>
                  </a:cubicBezTo>
                  <a:cubicBezTo>
                    <a:pt x="2387" y="221"/>
                    <a:pt x="2391" y="221"/>
                    <a:pt x="2395" y="221"/>
                  </a:cubicBezTo>
                  <a:cubicBezTo>
                    <a:pt x="2373" y="219"/>
                    <a:pt x="2380" y="234"/>
                    <a:pt x="2339" y="237"/>
                  </a:cubicBezTo>
                  <a:cubicBezTo>
                    <a:pt x="2358" y="238"/>
                    <a:pt x="2385" y="252"/>
                    <a:pt x="2395" y="249"/>
                  </a:cubicBezTo>
                  <a:cubicBezTo>
                    <a:pt x="2400" y="260"/>
                    <a:pt x="2360" y="259"/>
                    <a:pt x="2343" y="261"/>
                  </a:cubicBezTo>
                  <a:cubicBezTo>
                    <a:pt x="2407" y="286"/>
                    <a:pt x="2537" y="276"/>
                    <a:pt x="2608" y="265"/>
                  </a:cubicBezTo>
                  <a:cubicBezTo>
                    <a:pt x="2639" y="277"/>
                    <a:pt x="2652" y="261"/>
                    <a:pt x="2699" y="265"/>
                  </a:cubicBezTo>
                  <a:cubicBezTo>
                    <a:pt x="2684" y="281"/>
                    <a:pt x="2669" y="275"/>
                    <a:pt x="2663" y="297"/>
                  </a:cubicBezTo>
                  <a:cubicBezTo>
                    <a:pt x="2679" y="293"/>
                    <a:pt x="2674" y="301"/>
                    <a:pt x="2703" y="304"/>
                  </a:cubicBezTo>
                  <a:cubicBezTo>
                    <a:pt x="2691" y="318"/>
                    <a:pt x="2677" y="305"/>
                    <a:pt x="2655" y="308"/>
                  </a:cubicBezTo>
                  <a:cubicBezTo>
                    <a:pt x="2663" y="290"/>
                    <a:pt x="2640" y="303"/>
                    <a:pt x="2644" y="289"/>
                  </a:cubicBezTo>
                  <a:cubicBezTo>
                    <a:pt x="2628" y="293"/>
                    <a:pt x="2649" y="308"/>
                    <a:pt x="2632" y="308"/>
                  </a:cubicBezTo>
                  <a:cubicBezTo>
                    <a:pt x="2676" y="327"/>
                    <a:pt x="2729" y="329"/>
                    <a:pt x="2770" y="308"/>
                  </a:cubicBezTo>
                  <a:cubicBezTo>
                    <a:pt x="2775" y="314"/>
                    <a:pt x="2775" y="323"/>
                    <a:pt x="2770" y="328"/>
                  </a:cubicBezTo>
                  <a:cubicBezTo>
                    <a:pt x="2825" y="364"/>
                    <a:pt x="2938" y="342"/>
                    <a:pt x="3011" y="364"/>
                  </a:cubicBezTo>
                  <a:cubicBezTo>
                    <a:pt x="2979" y="363"/>
                    <a:pt x="2938" y="371"/>
                    <a:pt x="2900" y="376"/>
                  </a:cubicBezTo>
                  <a:cubicBezTo>
                    <a:pt x="2903" y="390"/>
                    <a:pt x="2929" y="381"/>
                    <a:pt x="2944" y="384"/>
                  </a:cubicBezTo>
                  <a:cubicBezTo>
                    <a:pt x="2942" y="387"/>
                    <a:pt x="2940" y="390"/>
                    <a:pt x="2940" y="395"/>
                  </a:cubicBezTo>
                  <a:cubicBezTo>
                    <a:pt x="2955" y="402"/>
                    <a:pt x="2965" y="384"/>
                    <a:pt x="2968" y="391"/>
                  </a:cubicBezTo>
                  <a:cubicBezTo>
                    <a:pt x="3002" y="412"/>
                    <a:pt x="3065" y="390"/>
                    <a:pt x="3122" y="407"/>
                  </a:cubicBezTo>
                  <a:cubicBezTo>
                    <a:pt x="3114" y="400"/>
                    <a:pt x="3101" y="399"/>
                    <a:pt x="3090" y="395"/>
                  </a:cubicBezTo>
                  <a:cubicBezTo>
                    <a:pt x="3117" y="377"/>
                    <a:pt x="3115" y="412"/>
                    <a:pt x="3153" y="407"/>
                  </a:cubicBezTo>
                  <a:cubicBezTo>
                    <a:pt x="3128" y="425"/>
                    <a:pt x="3096" y="406"/>
                    <a:pt x="3058" y="407"/>
                  </a:cubicBezTo>
                  <a:cubicBezTo>
                    <a:pt x="3057" y="429"/>
                    <a:pt x="3097" y="411"/>
                    <a:pt x="3094" y="435"/>
                  </a:cubicBezTo>
                  <a:cubicBezTo>
                    <a:pt x="3103" y="424"/>
                    <a:pt x="3106" y="423"/>
                    <a:pt x="3122" y="427"/>
                  </a:cubicBezTo>
                  <a:cubicBezTo>
                    <a:pt x="3105" y="451"/>
                    <a:pt x="3168" y="429"/>
                    <a:pt x="3189" y="431"/>
                  </a:cubicBezTo>
                  <a:cubicBezTo>
                    <a:pt x="3181" y="437"/>
                    <a:pt x="3168" y="439"/>
                    <a:pt x="3153" y="439"/>
                  </a:cubicBezTo>
                  <a:cubicBezTo>
                    <a:pt x="3192" y="464"/>
                    <a:pt x="3255" y="452"/>
                    <a:pt x="3311" y="474"/>
                  </a:cubicBezTo>
                  <a:cubicBezTo>
                    <a:pt x="3293" y="494"/>
                    <a:pt x="3270" y="492"/>
                    <a:pt x="3260" y="514"/>
                  </a:cubicBezTo>
                  <a:cubicBezTo>
                    <a:pt x="3260" y="534"/>
                    <a:pt x="3306" y="508"/>
                    <a:pt x="3300" y="534"/>
                  </a:cubicBezTo>
                  <a:cubicBezTo>
                    <a:pt x="3320" y="536"/>
                    <a:pt x="3349" y="530"/>
                    <a:pt x="3359" y="534"/>
                  </a:cubicBezTo>
                  <a:cubicBezTo>
                    <a:pt x="3355" y="545"/>
                    <a:pt x="3353" y="538"/>
                    <a:pt x="3343" y="538"/>
                  </a:cubicBezTo>
                  <a:cubicBezTo>
                    <a:pt x="3342" y="544"/>
                    <a:pt x="3346" y="545"/>
                    <a:pt x="3351" y="546"/>
                  </a:cubicBezTo>
                  <a:cubicBezTo>
                    <a:pt x="3345" y="556"/>
                    <a:pt x="3338" y="564"/>
                    <a:pt x="3319" y="561"/>
                  </a:cubicBezTo>
                  <a:cubicBezTo>
                    <a:pt x="3328" y="575"/>
                    <a:pt x="3359" y="566"/>
                    <a:pt x="3375" y="573"/>
                  </a:cubicBezTo>
                  <a:cubicBezTo>
                    <a:pt x="3371" y="580"/>
                    <a:pt x="3358" y="577"/>
                    <a:pt x="3351" y="581"/>
                  </a:cubicBezTo>
                  <a:cubicBezTo>
                    <a:pt x="3352" y="589"/>
                    <a:pt x="3368" y="582"/>
                    <a:pt x="3371" y="589"/>
                  </a:cubicBezTo>
                  <a:cubicBezTo>
                    <a:pt x="3348" y="594"/>
                    <a:pt x="3323" y="621"/>
                    <a:pt x="3339" y="640"/>
                  </a:cubicBezTo>
                  <a:cubicBezTo>
                    <a:pt x="3331" y="639"/>
                    <a:pt x="3332" y="646"/>
                    <a:pt x="3331" y="652"/>
                  </a:cubicBezTo>
                  <a:cubicBezTo>
                    <a:pt x="3315" y="650"/>
                    <a:pt x="3309" y="656"/>
                    <a:pt x="3296" y="656"/>
                  </a:cubicBezTo>
                  <a:cubicBezTo>
                    <a:pt x="3309" y="675"/>
                    <a:pt x="3336" y="658"/>
                    <a:pt x="3355" y="672"/>
                  </a:cubicBezTo>
                  <a:cubicBezTo>
                    <a:pt x="3356" y="678"/>
                    <a:pt x="3351" y="679"/>
                    <a:pt x="3351" y="684"/>
                  </a:cubicBezTo>
                  <a:cubicBezTo>
                    <a:pt x="3405" y="707"/>
                    <a:pt x="3485" y="705"/>
                    <a:pt x="3549" y="719"/>
                  </a:cubicBezTo>
                  <a:cubicBezTo>
                    <a:pt x="3561" y="737"/>
                    <a:pt x="3562" y="749"/>
                    <a:pt x="3564" y="771"/>
                  </a:cubicBezTo>
                  <a:cubicBezTo>
                    <a:pt x="3577" y="776"/>
                    <a:pt x="3567" y="758"/>
                    <a:pt x="3580" y="763"/>
                  </a:cubicBezTo>
                  <a:cubicBezTo>
                    <a:pt x="3575" y="782"/>
                    <a:pt x="3600" y="772"/>
                    <a:pt x="3608" y="779"/>
                  </a:cubicBezTo>
                  <a:cubicBezTo>
                    <a:pt x="3589" y="785"/>
                    <a:pt x="3579" y="790"/>
                    <a:pt x="3556" y="798"/>
                  </a:cubicBezTo>
                  <a:cubicBezTo>
                    <a:pt x="3559" y="806"/>
                    <a:pt x="3556" y="815"/>
                    <a:pt x="3541" y="822"/>
                  </a:cubicBezTo>
                  <a:cubicBezTo>
                    <a:pt x="3543" y="835"/>
                    <a:pt x="3552" y="836"/>
                    <a:pt x="3545" y="850"/>
                  </a:cubicBezTo>
                  <a:cubicBezTo>
                    <a:pt x="3586" y="846"/>
                    <a:pt x="3596" y="856"/>
                    <a:pt x="3620" y="874"/>
                  </a:cubicBezTo>
                  <a:cubicBezTo>
                    <a:pt x="3559" y="875"/>
                    <a:pt x="3486" y="854"/>
                    <a:pt x="3422" y="846"/>
                  </a:cubicBezTo>
                  <a:cubicBezTo>
                    <a:pt x="3442" y="863"/>
                    <a:pt x="3483" y="859"/>
                    <a:pt x="3501" y="877"/>
                  </a:cubicBezTo>
                  <a:cubicBezTo>
                    <a:pt x="3490" y="890"/>
                    <a:pt x="3476" y="878"/>
                    <a:pt x="3454" y="881"/>
                  </a:cubicBezTo>
                  <a:cubicBezTo>
                    <a:pt x="3448" y="885"/>
                    <a:pt x="3448" y="894"/>
                    <a:pt x="3446" y="901"/>
                  </a:cubicBezTo>
                  <a:cubicBezTo>
                    <a:pt x="3369" y="900"/>
                    <a:pt x="3331" y="899"/>
                    <a:pt x="3264" y="893"/>
                  </a:cubicBezTo>
                  <a:cubicBezTo>
                    <a:pt x="3274" y="900"/>
                    <a:pt x="3277" y="898"/>
                    <a:pt x="3268" y="909"/>
                  </a:cubicBezTo>
                  <a:cubicBezTo>
                    <a:pt x="3274" y="921"/>
                    <a:pt x="3293" y="918"/>
                    <a:pt x="3296" y="933"/>
                  </a:cubicBezTo>
                  <a:cubicBezTo>
                    <a:pt x="3277" y="943"/>
                    <a:pt x="3225" y="933"/>
                    <a:pt x="3232" y="957"/>
                  </a:cubicBezTo>
                  <a:cubicBezTo>
                    <a:pt x="3093" y="965"/>
                    <a:pt x="2921" y="968"/>
                    <a:pt x="2782" y="996"/>
                  </a:cubicBezTo>
                  <a:cubicBezTo>
                    <a:pt x="2780" y="988"/>
                    <a:pt x="2787" y="988"/>
                    <a:pt x="2794" y="988"/>
                  </a:cubicBezTo>
                  <a:cubicBezTo>
                    <a:pt x="2793" y="979"/>
                    <a:pt x="2777" y="986"/>
                    <a:pt x="2770" y="984"/>
                  </a:cubicBezTo>
                  <a:cubicBezTo>
                    <a:pt x="2765" y="985"/>
                    <a:pt x="2766" y="992"/>
                    <a:pt x="2770" y="992"/>
                  </a:cubicBezTo>
                  <a:cubicBezTo>
                    <a:pt x="2679" y="986"/>
                    <a:pt x="2582" y="998"/>
                    <a:pt x="2482" y="1008"/>
                  </a:cubicBezTo>
                  <a:cubicBezTo>
                    <a:pt x="2557" y="1038"/>
                    <a:pt x="2639" y="1005"/>
                    <a:pt x="2715" y="1020"/>
                  </a:cubicBezTo>
                  <a:cubicBezTo>
                    <a:pt x="2715" y="1016"/>
                    <a:pt x="2710" y="1017"/>
                    <a:pt x="2707" y="1016"/>
                  </a:cubicBezTo>
                  <a:cubicBezTo>
                    <a:pt x="2739" y="1009"/>
                    <a:pt x="2772" y="1012"/>
                    <a:pt x="2790" y="1020"/>
                  </a:cubicBezTo>
                  <a:cubicBezTo>
                    <a:pt x="2786" y="1023"/>
                    <a:pt x="2761" y="1033"/>
                    <a:pt x="2782" y="1036"/>
                  </a:cubicBezTo>
                  <a:cubicBezTo>
                    <a:pt x="2776" y="1050"/>
                    <a:pt x="2764" y="1034"/>
                    <a:pt x="2754" y="1043"/>
                  </a:cubicBezTo>
                  <a:cubicBezTo>
                    <a:pt x="2782" y="1054"/>
                    <a:pt x="2819" y="1055"/>
                    <a:pt x="2853" y="1059"/>
                  </a:cubicBezTo>
                  <a:cubicBezTo>
                    <a:pt x="2811" y="1081"/>
                    <a:pt x="2760" y="1079"/>
                    <a:pt x="2707" y="1083"/>
                  </a:cubicBezTo>
                  <a:cubicBezTo>
                    <a:pt x="2723" y="1103"/>
                    <a:pt x="2760" y="1078"/>
                    <a:pt x="2782" y="1091"/>
                  </a:cubicBezTo>
                  <a:cubicBezTo>
                    <a:pt x="2733" y="1104"/>
                    <a:pt x="2677" y="1109"/>
                    <a:pt x="2624" y="1119"/>
                  </a:cubicBezTo>
                  <a:cubicBezTo>
                    <a:pt x="2622" y="1128"/>
                    <a:pt x="2642" y="1116"/>
                    <a:pt x="2636" y="1130"/>
                  </a:cubicBezTo>
                  <a:cubicBezTo>
                    <a:pt x="2599" y="1136"/>
                    <a:pt x="2554" y="1133"/>
                    <a:pt x="2533" y="1154"/>
                  </a:cubicBezTo>
                  <a:cubicBezTo>
                    <a:pt x="2511" y="1151"/>
                    <a:pt x="2507" y="1153"/>
                    <a:pt x="2493" y="1142"/>
                  </a:cubicBezTo>
                  <a:cubicBezTo>
                    <a:pt x="2474" y="1158"/>
                    <a:pt x="2453" y="1137"/>
                    <a:pt x="2426" y="1134"/>
                  </a:cubicBezTo>
                  <a:cubicBezTo>
                    <a:pt x="2374" y="1129"/>
                    <a:pt x="2304" y="1153"/>
                    <a:pt x="2248" y="1158"/>
                  </a:cubicBezTo>
                  <a:cubicBezTo>
                    <a:pt x="2239" y="1155"/>
                    <a:pt x="2227" y="1153"/>
                    <a:pt x="2213" y="1154"/>
                  </a:cubicBezTo>
                  <a:cubicBezTo>
                    <a:pt x="2210" y="1159"/>
                    <a:pt x="2211" y="1164"/>
                    <a:pt x="2201" y="1170"/>
                  </a:cubicBezTo>
                  <a:cubicBezTo>
                    <a:pt x="2143" y="1164"/>
                    <a:pt x="2077" y="1188"/>
                    <a:pt x="1999" y="1194"/>
                  </a:cubicBezTo>
                  <a:cubicBezTo>
                    <a:pt x="1998" y="1206"/>
                    <a:pt x="2008" y="1206"/>
                    <a:pt x="2019" y="1205"/>
                  </a:cubicBezTo>
                  <a:cubicBezTo>
                    <a:pt x="1982" y="1220"/>
                    <a:pt x="1920" y="1220"/>
                    <a:pt x="1865" y="1225"/>
                  </a:cubicBezTo>
                  <a:cubicBezTo>
                    <a:pt x="1866" y="1230"/>
                    <a:pt x="1873" y="1228"/>
                    <a:pt x="1873" y="1233"/>
                  </a:cubicBezTo>
                  <a:cubicBezTo>
                    <a:pt x="2039" y="1224"/>
                    <a:pt x="2174" y="1228"/>
                    <a:pt x="2339" y="1213"/>
                  </a:cubicBezTo>
                  <a:cubicBezTo>
                    <a:pt x="2341" y="1223"/>
                    <a:pt x="2339" y="1229"/>
                    <a:pt x="2335" y="1233"/>
                  </a:cubicBezTo>
                  <a:cubicBezTo>
                    <a:pt x="2363" y="1235"/>
                    <a:pt x="2367" y="1238"/>
                    <a:pt x="2383" y="1249"/>
                  </a:cubicBezTo>
                  <a:cubicBezTo>
                    <a:pt x="2406" y="1247"/>
                    <a:pt x="2418" y="1235"/>
                    <a:pt x="2446" y="1237"/>
                  </a:cubicBezTo>
                  <a:cubicBezTo>
                    <a:pt x="2443" y="1245"/>
                    <a:pt x="2435" y="1248"/>
                    <a:pt x="2426" y="1249"/>
                  </a:cubicBezTo>
                  <a:cubicBezTo>
                    <a:pt x="2426" y="1245"/>
                    <a:pt x="2431" y="1246"/>
                    <a:pt x="2434" y="1245"/>
                  </a:cubicBezTo>
                  <a:cubicBezTo>
                    <a:pt x="2428" y="1233"/>
                    <a:pt x="2401" y="1253"/>
                    <a:pt x="2414" y="1261"/>
                  </a:cubicBezTo>
                  <a:cubicBezTo>
                    <a:pt x="2330" y="1307"/>
                    <a:pt x="2195" y="1303"/>
                    <a:pt x="2086" y="1324"/>
                  </a:cubicBezTo>
                  <a:cubicBezTo>
                    <a:pt x="2115" y="1333"/>
                    <a:pt x="2135" y="1316"/>
                    <a:pt x="2165" y="1320"/>
                  </a:cubicBezTo>
                  <a:cubicBezTo>
                    <a:pt x="2169" y="1336"/>
                    <a:pt x="2143" y="1322"/>
                    <a:pt x="2146" y="1336"/>
                  </a:cubicBezTo>
                  <a:cubicBezTo>
                    <a:pt x="2156" y="1346"/>
                    <a:pt x="2174" y="1330"/>
                    <a:pt x="2193" y="1336"/>
                  </a:cubicBezTo>
                  <a:cubicBezTo>
                    <a:pt x="2152" y="1350"/>
                    <a:pt x="2096" y="1366"/>
                    <a:pt x="2047" y="1375"/>
                  </a:cubicBezTo>
                  <a:cubicBezTo>
                    <a:pt x="2027" y="1379"/>
                    <a:pt x="2016" y="1374"/>
                    <a:pt x="1999" y="1371"/>
                  </a:cubicBezTo>
                  <a:cubicBezTo>
                    <a:pt x="1942" y="1362"/>
                    <a:pt x="1870" y="1389"/>
                    <a:pt x="1806" y="1395"/>
                  </a:cubicBezTo>
                  <a:cubicBezTo>
                    <a:pt x="1754" y="1400"/>
                    <a:pt x="1724" y="1394"/>
                    <a:pt x="1671" y="1399"/>
                  </a:cubicBezTo>
                  <a:cubicBezTo>
                    <a:pt x="1659" y="1403"/>
                    <a:pt x="1666" y="1386"/>
                    <a:pt x="1656" y="1387"/>
                  </a:cubicBezTo>
                  <a:cubicBezTo>
                    <a:pt x="1630" y="1387"/>
                    <a:pt x="1634" y="1392"/>
                    <a:pt x="1608" y="1391"/>
                  </a:cubicBezTo>
                  <a:cubicBezTo>
                    <a:pt x="1610" y="1386"/>
                    <a:pt x="1615" y="1385"/>
                    <a:pt x="1616" y="1379"/>
                  </a:cubicBezTo>
                  <a:cubicBezTo>
                    <a:pt x="1526" y="1375"/>
                    <a:pt x="1413" y="1403"/>
                    <a:pt x="1332" y="1407"/>
                  </a:cubicBezTo>
                  <a:cubicBezTo>
                    <a:pt x="1332" y="1396"/>
                    <a:pt x="1325" y="1399"/>
                    <a:pt x="1332" y="1391"/>
                  </a:cubicBezTo>
                  <a:cubicBezTo>
                    <a:pt x="1320" y="1388"/>
                    <a:pt x="1321" y="1397"/>
                    <a:pt x="1312" y="1395"/>
                  </a:cubicBezTo>
                  <a:cubicBezTo>
                    <a:pt x="1312" y="1384"/>
                    <a:pt x="1328" y="1388"/>
                    <a:pt x="1339" y="1387"/>
                  </a:cubicBezTo>
                  <a:cubicBezTo>
                    <a:pt x="1338" y="1392"/>
                    <a:pt x="1332" y="1393"/>
                    <a:pt x="1332" y="1399"/>
                  </a:cubicBezTo>
                  <a:close/>
                  <a:moveTo>
                    <a:pt x="1442" y="1273"/>
                  </a:moveTo>
                  <a:cubicBezTo>
                    <a:pt x="1436" y="1280"/>
                    <a:pt x="1402" y="1272"/>
                    <a:pt x="1391" y="1285"/>
                  </a:cubicBezTo>
                  <a:cubicBezTo>
                    <a:pt x="1409" y="1284"/>
                    <a:pt x="1449" y="1285"/>
                    <a:pt x="1442" y="1273"/>
                  </a:cubicBezTo>
                  <a:close/>
                  <a:moveTo>
                    <a:pt x="1414" y="1249"/>
                  </a:moveTo>
                  <a:cubicBezTo>
                    <a:pt x="1414" y="1261"/>
                    <a:pt x="1385" y="1243"/>
                    <a:pt x="1391" y="1261"/>
                  </a:cubicBezTo>
                  <a:cubicBezTo>
                    <a:pt x="1396" y="1256"/>
                    <a:pt x="1428" y="1259"/>
                    <a:pt x="1414" y="1249"/>
                  </a:cubicBezTo>
                  <a:close/>
                  <a:moveTo>
                    <a:pt x="1193" y="1202"/>
                  </a:moveTo>
                  <a:cubicBezTo>
                    <a:pt x="1191" y="1210"/>
                    <a:pt x="1174" y="1203"/>
                    <a:pt x="1166" y="1205"/>
                  </a:cubicBezTo>
                  <a:cubicBezTo>
                    <a:pt x="1170" y="1218"/>
                    <a:pt x="1169" y="1221"/>
                    <a:pt x="1162" y="1229"/>
                  </a:cubicBezTo>
                  <a:cubicBezTo>
                    <a:pt x="1180" y="1240"/>
                    <a:pt x="1203" y="1224"/>
                    <a:pt x="1217" y="1233"/>
                  </a:cubicBezTo>
                  <a:cubicBezTo>
                    <a:pt x="1213" y="1245"/>
                    <a:pt x="1185" y="1233"/>
                    <a:pt x="1185" y="1249"/>
                  </a:cubicBezTo>
                  <a:cubicBezTo>
                    <a:pt x="1234" y="1244"/>
                    <a:pt x="1296" y="1244"/>
                    <a:pt x="1343" y="1225"/>
                  </a:cubicBezTo>
                  <a:cubicBezTo>
                    <a:pt x="1383" y="1229"/>
                    <a:pt x="1467" y="1210"/>
                    <a:pt x="1529" y="1209"/>
                  </a:cubicBezTo>
                  <a:cubicBezTo>
                    <a:pt x="1535" y="1198"/>
                    <a:pt x="1538" y="1200"/>
                    <a:pt x="1553" y="1194"/>
                  </a:cubicBezTo>
                  <a:cubicBezTo>
                    <a:pt x="1535" y="1188"/>
                    <a:pt x="1522" y="1199"/>
                    <a:pt x="1505" y="1205"/>
                  </a:cubicBezTo>
                  <a:cubicBezTo>
                    <a:pt x="1430" y="1183"/>
                    <a:pt x="1324" y="1214"/>
                    <a:pt x="1237" y="1229"/>
                  </a:cubicBezTo>
                  <a:cubicBezTo>
                    <a:pt x="1237" y="1212"/>
                    <a:pt x="1272" y="1230"/>
                    <a:pt x="1272" y="1213"/>
                  </a:cubicBezTo>
                  <a:cubicBezTo>
                    <a:pt x="1247" y="1209"/>
                    <a:pt x="1181" y="1218"/>
                    <a:pt x="1193" y="1202"/>
                  </a:cubicBezTo>
                  <a:close/>
                  <a:moveTo>
                    <a:pt x="1288" y="1202"/>
                  </a:moveTo>
                  <a:cubicBezTo>
                    <a:pt x="1275" y="1201"/>
                    <a:pt x="1262" y="1192"/>
                    <a:pt x="1260" y="1209"/>
                  </a:cubicBezTo>
                  <a:cubicBezTo>
                    <a:pt x="1273" y="1210"/>
                    <a:pt x="1284" y="1210"/>
                    <a:pt x="1288" y="1202"/>
                  </a:cubicBezTo>
                  <a:close/>
                  <a:moveTo>
                    <a:pt x="1833" y="1198"/>
                  </a:moveTo>
                  <a:cubicBezTo>
                    <a:pt x="1858" y="1197"/>
                    <a:pt x="1862" y="1195"/>
                    <a:pt x="1885" y="1198"/>
                  </a:cubicBezTo>
                  <a:cubicBezTo>
                    <a:pt x="1880" y="1180"/>
                    <a:pt x="1841" y="1192"/>
                    <a:pt x="1833" y="1198"/>
                  </a:cubicBezTo>
                  <a:close/>
                  <a:moveTo>
                    <a:pt x="1557" y="1194"/>
                  </a:moveTo>
                  <a:cubicBezTo>
                    <a:pt x="1587" y="1205"/>
                    <a:pt x="1592" y="1178"/>
                    <a:pt x="1557" y="1194"/>
                  </a:cubicBezTo>
                  <a:close/>
                  <a:moveTo>
                    <a:pt x="1964" y="1186"/>
                  </a:moveTo>
                  <a:cubicBezTo>
                    <a:pt x="1934" y="1192"/>
                    <a:pt x="1910" y="1179"/>
                    <a:pt x="1889" y="1194"/>
                  </a:cubicBezTo>
                  <a:cubicBezTo>
                    <a:pt x="1922" y="1189"/>
                    <a:pt x="1943" y="1200"/>
                    <a:pt x="1964" y="1186"/>
                  </a:cubicBezTo>
                  <a:close/>
                  <a:moveTo>
                    <a:pt x="857" y="937"/>
                  </a:moveTo>
                  <a:cubicBezTo>
                    <a:pt x="834" y="927"/>
                    <a:pt x="803" y="935"/>
                    <a:pt x="790" y="949"/>
                  </a:cubicBezTo>
                  <a:cubicBezTo>
                    <a:pt x="816" y="944"/>
                    <a:pt x="835" y="949"/>
                    <a:pt x="857" y="937"/>
                  </a:cubicBezTo>
                  <a:close/>
                  <a:moveTo>
                    <a:pt x="798" y="917"/>
                  </a:moveTo>
                  <a:cubicBezTo>
                    <a:pt x="783" y="916"/>
                    <a:pt x="767" y="915"/>
                    <a:pt x="766" y="929"/>
                  </a:cubicBezTo>
                  <a:cubicBezTo>
                    <a:pt x="780" y="928"/>
                    <a:pt x="797" y="930"/>
                    <a:pt x="798" y="917"/>
                  </a:cubicBezTo>
                  <a:close/>
                  <a:moveTo>
                    <a:pt x="506" y="731"/>
                  </a:moveTo>
                  <a:cubicBezTo>
                    <a:pt x="504" y="743"/>
                    <a:pt x="485" y="721"/>
                    <a:pt x="482" y="735"/>
                  </a:cubicBezTo>
                  <a:cubicBezTo>
                    <a:pt x="485" y="736"/>
                    <a:pt x="486" y="739"/>
                    <a:pt x="486" y="743"/>
                  </a:cubicBezTo>
                  <a:cubicBezTo>
                    <a:pt x="495" y="740"/>
                    <a:pt x="514" y="744"/>
                    <a:pt x="506" y="731"/>
                  </a:cubicBezTo>
                  <a:close/>
                  <a:moveTo>
                    <a:pt x="442" y="731"/>
                  </a:moveTo>
                  <a:cubicBezTo>
                    <a:pt x="453" y="737"/>
                    <a:pt x="466" y="729"/>
                    <a:pt x="478" y="739"/>
                  </a:cubicBezTo>
                  <a:cubicBezTo>
                    <a:pt x="485" y="720"/>
                    <a:pt x="446" y="726"/>
                    <a:pt x="442" y="731"/>
                  </a:cubicBezTo>
                  <a:close/>
                  <a:moveTo>
                    <a:pt x="3347" y="676"/>
                  </a:moveTo>
                  <a:cubicBezTo>
                    <a:pt x="3341" y="670"/>
                    <a:pt x="3323" y="675"/>
                    <a:pt x="3315" y="680"/>
                  </a:cubicBezTo>
                  <a:cubicBezTo>
                    <a:pt x="3327" y="679"/>
                    <a:pt x="3343" y="691"/>
                    <a:pt x="3347" y="676"/>
                  </a:cubicBezTo>
                  <a:close/>
                  <a:moveTo>
                    <a:pt x="3007" y="423"/>
                  </a:moveTo>
                  <a:cubicBezTo>
                    <a:pt x="3021" y="431"/>
                    <a:pt x="3045" y="429"/>
                    <a:pt x="3047" y="407"/>
                  </a:cubicBezTo>
                  <a:cubicBezTo>
                    <a:pt x="3037" y="410"/>
                    <a:pt x="3018" y="402"/>
                    <a:pt x="3015" y="411"/>
                  </a:cubicBezTo>
                  <a:cubicBezTo>
                    <a:pt x="3042" y="421"/>
                    <a:pt x="2994" y="416"/>
                    <a:pt x="3007" y="423"/>
                  </a:cubicBezTo>
                  <a:close/>
                  <a:moveTo>
                    <a:pt x="292" y="281"/>
                  </a:moveTo>
                  <a:cubicBezTo>
                    <a:pt x="249" y="262"/>
                    <a:pt x="203" y="246"/>
                    <a:pt x="154" y="269"/>
                  </a:cubicBezTo>
                  <a:cubicBezTo>
                    <a:pt x="167" y="269"/>
                    <a:pt x="175" y="274"/>
                    <a:pt x="182" y="281"/>
                  </a:cubicBezTo>
                  <a:cubicBezTo>
                    <a:pt x="177" y="282"/>
                    <a:pt x="161" y="294"/>
                    <a:pt x="178" y="293"/>
                  </a:cubicBezTo>
                  <a:cubicBezTo>
                    <a:pt x="211" y="269"/>
                    <a:pt x="255" y="300"/>
                    <a:pt x="292" y="281"/>
                  </a:cubicBezTo>
                  <a:close/>
                  <a:moveTo>
                    <a:pt x="2474" y="162"/>
                  </a:moveTo>
                  <a:cubicBezTo>
                    <a:pt x="2454" y="163"/>
                    <a:pt x="2435" y="152"/>
                    <a:pt x="2422" y="166"/>
                  </a:cubicBezTo>
                  <a:cubicBezTo>
                    <a:pt x="2432" y="163"/>
                    <a:pt x="2466" y="178"/>
                    <a:pt x="2474" y="162"/>
                  </a:cubicBezTo>
                  <a:close/>
                  <a:moveTo>
                    <a:pt x="2561" y="154"/>
                  </a:moveTo>
                  <a:cubicBezTo>
                    <a:pt x="2546" y="159"/>
                    <a:pt x="2543" y="151"/>
                    <a:pt x="2537" y="162"/>
                  </a:cubicBezTo>
                  <a:cubicBezTo>
                    <a:pt x="2545" y="160"/>
                    <a:pt x="2564" y="169"/>
                    <a:pt x="2561" y="1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 name="Freeform 631"/>
            <p:cNvSpPr>
              <a:spLocks noEditPoints="1"/>
            </p:cNvSpPr>
            <p:nvPr/>
          </p:nvSpPr>
          <p:spPr bwMode="auto">
            <a:xfrm rot="21398384" flipV="1">
              <a:off x="2217681" y="1391282"/>
              <a:ext cx="11757482" cy="3983546"/>
            </a:xfrm>
            <a:custGeom>
              <a:avLst/>
              <a:gdLst>
                <a:gd name="T0" fmla="*/ 1059 w 3620"/>
                <a:gd name="T1" fmla="*/ 1364 h 1407"/>
                <a:gd name="T2" fmla="*/ 1237 w 3620"/>
                <a:gd name="T3" fmla="*/ 1277 h 1407"/>
                <a:gd name="T4" fmla="*/ 1106 w 3620"/>
                <a:gd name="T5" fmla="*/ 1269 h 1407"/>
                <a:gd name="T6" fmla="*/ 1114 w 3620"/>
                <a:gd name="T7" fmla="*/ 1170 h 1407"/>
                <a:gd name="T8" fmla="*/ 1098 w 3620"/>
                <a:gd name="T9" fmla="*/ 1130 h 1407"/>
                <a:gd name="T10" fmla="*/ 905 w 3620"/>
                <a:gd name="T11" fmla="*/ 1122 h 1407"/>
                <a:gd name="T12" fmla="*/ 897 w 3620"/>
                <a:gd name="T13" fmla="*/ 1004 h 1407"/>
                <a:gd name="T14" fmla="*/ 762 w 3620"/>
                <a:gd name="T15" fmla="*/ 929 h 1407"/>
                <a:gd name="T16" fmla="*/ 675 w 3620"/>
                <a:gd name="T17" fmla="*/ 846 h 1407"/>
                <a:gd name="T18" fmla="*/ 434 w 3620"/>
                <a:gd name="T19" fmla="*/ 787 h 1407"/>
                <a:gd name="T20" fmla="*/ 423 w 3620"/>
                <a:gd name="T21" fmla="*/ 684 h 1407"/>
                <a:gd name="T22" fmla="*/ 399 w 3620"/>
                <a:gd name="T23" fmla="*/ 585 h 1407"/>
                <a:gd name="T24" fmla="*/ 106 w 3620"/>
                <a:gd name="T25" fmla="*/ 447 h 1407"/>
                <a:gd name="T26" fmla="*/ 0 w 3620"/>
                <a:gd name="T27" fmla="*/ 364 h 1407"/>
                <a:gd name="T28" fmla="*/ 110 w 3620"/>
                <a:gd name="T29" fmla="*/ 304 h 1407"/>
                <a:gd name="T30" fmla="*/ 182 w 3620"/>
                <a:gd name="T31" fmla="*/ 245 h 1407"/>
                <a:gd name="T32" fmla="*/ 407 w 3620"/>
                <a:gd name="T33" fmla="*/ 194 h 1407"/>
                <a:gd name="T34" fmla="*/ 229 w 3620"/>
                <a:gd name="T35" fmla="*/ 131 h 1407"/>
                <a:gd name="T36" fmla="*/ 589 w 3620"/>
                <a:gd name="T37" fmla="*/ 99 h 1407"/>
                <a:gd name="T38" fmla="*/ 1063 w 3620"/>
                <a:gd name="T39" fmla="*/ 119 h 1407"/>
                <a:gd name="T40" fmla="*/ 1355 w 3620"/>
                <a:gd name="T41" fmla="*/ 87 h 1407"/>
                <a:gd name="T42" fmla="*/ 1723 w 3620"/>
                <a:gd name="T43" fmla="*/ 75 h 1407"/>
                <a:gd name="T44" fmla="*/ 2165 w 3620"/>
                <a:gd name="T45" fmla="*/ 83 h 1407"/>
                <a:gd name="T46" fmla="*/ 2703 w 3620"/>
                <a:gd name="T47" fmla="*/ 138 h 1407"/>
                <a:gd name="T48" fmla="*/ 2640 w 3620"/>
                <a:gd name="T49" fmla="*/ 218 h 1407"/>
                <a:gd name="T50" fmla="*/ 2387 w 3620"/>
                <a:gd name="T51" fmla="*/ 218 h 1407"/>
                <a:gd name="T52" fmla="*/ 2699 w 3620"/>
                <a:gd name="T53" fmla="*/ 265 h 1407"/>
                <a:gd name="T54" fmla="*/ 2770 w 3620"/>
                <a:gd name="T55" fmla="*/ 308 h 1407"/>
                <a:gd name="T56" fmla="*/ 2968 w 3620"/>
                <a:gd name="T57" fmla="*/ 391 h 1407"/>
                <a:gd name="T58" fmla="*/ 3122 w 3620"/>
                <a:gd name="T59" fmla="*/ 427 h 1407"/>
                <a:gd name="T60" fmla="*/ 3359 w 3620"/>
                <a:gd name="T61" fmla="*/ 534 h 1407"/>
                <a:gd name="T62" fmla="*/ 3371 w 3620"/>
                <a:gd name="T63" fmla="*/ 589 h 1407"/>
                <a:gd name="T64" fmla="*/ 3549 w 3620"/>
                <a:gd name="T65" fmla="*/ 719 h 1407"/>
                <a:gd name="T66" fmla="*/ 3545 w 3620"/>
                <a:gd name="T67" fmla="*/ 850 h 1407"/>
                <a:gd name="T68" fmla="*/ 3264 w 3620"/>
                <a:gd name="T69" fmla="*/ 893 h 1407"/>
                <a:gd name="T70" fmla="*/ 2770 w 3620"/>
                <a:gd name="T71" fmla="*/ 984 h 1407"/>
                <a:gd name="T72" fmla="*/ 2782 w 3620"/>
                <a:gd name="T73" fmla="*/ 1036 h 1407"/>
                <a:gd name="T74" fmla="*/ 2636 w 3620"/>
                <a:gd name="T75" fmla="*/ 1130 h 1407"/>
                <a:gd name="T76" fmla="*/ 2201 w 3620"/>
                <a:gd name="T77" fmla="*/ 1170 h 1407"/>
                <a:gd name="T78" fmla="*/ 2335 w 3620"/>
                <a:gd name="T79" fmla="*/ 1233 h 1407"/>
                <a:gd name="T80" fmla="*/ 2086 w 3620"/>
                <a:gd name="T81" fmla="*/ 1324 h 1407"/>
                <a:gd name="T82" fmla="*/ 1806 w 3620"/>
                <a:gd name="T83" fmla="*/ 1395 h 1407"/>
                <a:gd name="T84" fmla="*/ 1332 w 3620"/>
                <a:gd name="T85" fmla="*/ 1391 h 1407"/>
                <a:gd name="T86" fmla="*/ 1442 w 3620"/>
                <a:gd name="T87" fmla="*/ 1273 h 1407"/>
                <a:gd name="T88" fmla="*/ 1162 w 3620"/>
                <a:gd name="T89" fmla="*/ 1229 h 1407"/>
                <a:gd name="T90" fmla="*/ 1505 w 3620"/>
                <a:gd name="T91" fmla="*/ 1205 h 1407"/>
                <a:gd name="T92" fmla="*/ 1288 w 3620"/>
                <a:gd name="T93" fmla="*/ 1202 h 1407"/>
                <a:gd name="T94" fmla="*/ 1964 w 3620"/>
                <a:gd name="T95" fmla="*/ 1186 h 1407"/>
                <a:gd name="T96" fmla="*/ 798 w 3620"/>
                <a:gd name="T97" fmla="*/ 917 h 1407"/>
                <a:gd name="T98" fmla="*/ 506 w 3620"/>
                <a:gd name="T99" fmla="*/ 731 h 1407"/>
                <a:gd name="T100" fmla="*/ 3347 w 3620"/>
                <a:gd name="T101" fmla="*/ 676 h 1407"/>
                <a:gd name="T102" fmla="*/ 154 w 3620"/>
                <a:gd name="T103" fmla="*/ 269 h 1407"/>
                <a:gd name="T104" fmla="*/ 2474 w 3620"/>
                <a:gd name="T105" fmla="*/ 162 h 1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20" h="1407">
                  <a:moveTo>
                    <a:pt x="1332" y="1399"/>
                  </a:moveTo>
                  <a:cubicBezTo>
                    <a:pt x="1346" y="1394"/>
                    <a:pt x="1388" y="1403"/>
                    <a:pt x="1403" y="1387"/>
                  </a:cubicBezTo>
                  <a:cubicBezTo>
                    <a:pt x="1398" y="1382"/>
                    <a:pt x="1385" y="1383"/>
                    <a:pt x="1391" y="1368"/>
                  </a:cubicBezTo>
                  <a:cubicBezTo>
                    <a:pt x="1308" y="1355"/>
                    <a:pt x="1251" y="1391"/>
                    <a:pt x="1169" y="1383"/>
                  </a:cubicBezTo>
                  <a:cubicBezTo>
                    <a:pt x="1161" y="1375"/>
                    <a:pt x="1173" y="1371"/>
                    <a:pt x="1166" y="1364"/>
                  </a:cubicBezTo>
                  <a:cubicBezTo>
                    <a:pt x="1123" y="1357"/>
                    <a:pt x="1083" y="1387"/>
                    <a:pt x="1059" y="1364"/>
                  </a:cubicBezTo>
                  <a:cubicBezTo>
                    <a:pt x="1071" y="1357"/>
                    <a:pt x="1076" y="1344"/>
                    <a:pt x="1094" y="1344"/>
                  </a:cubicBezTo>
                  <a:cubicBezTo>
                    <a:pt x="1097" y="1347"/>
                    <a:pt x="1099" y="1353"/>
                    <a:pt x="1098" y="1360"/>
                  </a:cubicBezTo>
                  <a:cubicBezTo>
                    <a:pt x="1154" y="1337"/>
                    <a:pt x="1235" y="1340"/>
                    <a:pt x="1296" y="1324"/>
                  </a:cubicBezTo>
                  <a:cubicBezTo>
                    <a:pt x="1275" y="1304"/>
                    <a:pt x="1229" y="1331"/>
                    <a:pt x="1213" y="1304"/>
                  </a:cubicBezTo>
                  <a:cubicBezTo>
                    <a:pt x="1233" y="1307"/>
                    <a:pt x="1241" y="1298"/>
                    <a:pt x="1249" y="1288"/>
                  </a:cubicBezTo>
                  <a:cubicBezTo>
                    <a:pt x="1250" y="1279"/>
                    <a:pt x="1231" y="1291"/>
                    <a:pt x="1237" y="1277"/>
                  </a:cubicBezTo>
                  <a:cubicBezTo>
                    <a:pt x="1279" y="1284"/>
                    <a:pt x="1320" y="1276"/>
                    <a:pt x="1355" y="1257"/>
                  </a:cubicBezTo>
                  <a:cubicBezTo>
                    <a:pt x="1333" y="1248"/>
                    <a:pt x="1296" y="1259"/>
                    <a:pt x="1276" y="1265"/>
                  </a:cubicBezTo>
                  <a:cubicBezTo>
                    <a:pt x="1271" y="1261"/>
                    <a:pt x="1268" y="1254"/>
                    <a:pt x="1264" y="1249"/>
                  </a:cubicBezTo>
                  <a:cubicBezTo>
                    <a:pt x="1227" y="1264"/>
                    <a:pt x="1167" y="1250"/>
                    <a:pt x="1122" y="1257"/>
                  </a:cubicBezTo>
                  <a:cubicBezTo>
                    <a:pt x="1126" y="1265"/>
                    <a:pt x="1143" y="1252"/>
                    <a:pt x="1158" y="1257"/>
                  </a:cubicBezTo>
                  <a:cubicBezTo>
                    <a:pt x="1149" y="1277"/>
                    <a:pt x="1127" y="1260"/>
                    <a:pt x="1106" y="1269"/>
                  </a:cubicBezTo>
                  <a:cubicBezTo>
                    <a:pt x="1111" y="1249"/>
                    <a:pt x="1121" y="1233"/>
                    <a:pt x="1134" y="1221"/>
                  </a:cubicBezTo>
                  <a:cubicBezTo>
                    <a:pt x="1128" y="1215"/>
                    <a:pt x="1114" y="1217"/>
                    <a:pt x="1110" y="1209"/>
                  </a:cubicBezTo>
                  <a:cubicBezTo>
                    <a:pt x="1114" y="1204"/>
                    <a:pt x="1121" y="1202"/>
                    <a:pt x="1122" y="1194"/>
                  </a:cubicBezTo>
                  <a:cubicBezTo>
                    <a:pt x="1118" y="1188"/>
                    <a:pt x="1109" y="1189"/>
                    <a:pt x="1106" y="1182"/>
                  </a:cubicBezTo>
                  <a:cubicBezTo>
                    <a:pt x="1105" y="1195"/>
                    <a:pt x="1102" y="1180"/>
                    <a:pt x="1094" y="1186"/>
                  </a:cubicBezTo>
                  <a:cubicBezTo>
                    <a:pt x="1086" y="1181"/>
                    <a:pt x="1101" y="1167"/>
                    <a:pt x="1114" y="1170"/>
                  </a:cubicBezTo>
                  <a:cubicBezTo>
                    <a:pt x="1112" y="1173"/>
                    <a:pt x="1110" y="1176"/>
                    <a:pt x="1110" y="1182"/>
                  </a:cubicBezTo>
                  <a:cubicBezTo>
                    <a:pt x="1133" y="1180"/>
                    <a:pt x="1154" y="1176"/>
                    <a:pt x="1181" y="1178"/>
                  </a:cubicBezTo>
                  <a:cubicBezTo>
                    <a:pt x="1186" y="1158"/>
                    <a:pt x="1149" y="1182"/>
                    <a:pt x="1154" y="1162"/>
                  </a:cubicBezTo>
                  <a:cubicBezTo>
                    <a:pt x="1172" y="1164"/>
                    <a:pt x="1170" y="1163"/>
                    <a:pt x="1189" y="1166"/>
                  </a:cubicBezTo>
                  <a:cubicBezTo>
                    <a:pt x="1192" y="1160"/>
                    <a:pt x="1176" y="1140"/>
                    <a:pt x="1169" y="1130"/>
                  </a:cubicBezTo>
                  <a:cubicBezTo>
                    <a:pt x="1142" y="1125"/>
                    <a:pt x="1119" y="1141"/>
                    <a:pt x="1098" y="1130"/>
                  </a:cubicBezTo>
                  <a:cubicBezTo>
                    <a:pt x="1105" y="1115"/>
                    <a:pt x="1142" y="1129"/>
                    <a:pt x="1154" y="1119"/>
                  </a:cubicBezTo>
                  <a:cubicBezTo>
                    <a:pt x="1147" y="1110"/>
                    <a:pt x="1132" y="1119"/>
                    <a:pt x="1142" y="1103"/>
                  </a:cubicBezTo>
                  <a:cubicBezTo>
                    <a:pt x="1139" y="1097"/>
                    <a:pt x="1131" y="1105"/>
                    <a:pt x="1122" y="1099"/>
                  </a:cubicBezTo>
                  <a:cubicBezTo>
                    <a:pt x="1116" y="1114"/>
                    <a:pt x="1133" y="1106"/>
                    <a:pt x="1130" y="1119"/>
                  </a:cubicBezTo>
                  <a:cubicBezTo>
                    <a:pt x="1086" y="1107"/>
                    <a:pt x="1007" y="1158"/>
                    <a:pt x="960" y="1126"/>
                  </a:cubicBezTo>
                  <a:cubicBezTo>
                    <a:pt x="931" y="1129"/>
                    <a:pt x="931" y="1129"/>
                    <a:pt x="905" y="1122"/>
                  </a:cubicBezTo>
                  <a:cubicBezTo>
                    <a:pt x="920" y="1111"/>
                    <a:pt x="952" y="1117"/>
                    <a:pt x="964" y="1103"/>
                  </a:cubicBezTo>
                  <a:cubicBezTo>
                    <a:pt x="947" y="1092"/>
                    <a:pt x="934" y="1074"/>
                    <a:pt x="917" y="1055"/>
                  </a:cubicBezTo>
                  <a:cubicBezTo>
                    <a:pt x="941" y="1060"/>
                    <a:pt x="945" y="1045"/>
                    <a:pt x="964" y="1043"/>
                  </a:cubicBezTo>
                  <a:cubicBezTo>
                    <a:pt x="953" y="1030"/>
                    <a:pt x="926" y="1034"/>
                    <a:pt x="905" y="1032"/>
                  </a:cubicBezTo>
                  <a:cubicBezTo>
                    <a:pt x="902" y="1018"/>
                    <a:pt x="911" y="1017"/>
                    <a:pt x="921" y="1016"/>
                  </a:cubicBezTo>
                  <a:cubicBezTo>
                    <a:pt x="919" y="1005"/>
                    <a:pt x="911" y="1002"/>
                    <a:pt x="897" y="1004"/>
                  </a:cubicBezTo>
                  <a:cubicBezTo>
                    <a:pt x="888" y="996"/>
                    <a:pt x="933" y="1003"/>
                    <a:pt x="917" y="984"/>
                  </a:cubicBezTo>
                  <a:cubicBezTo>
                    <a:pt x="932" y="983"/>
                    <a:pt x="943" y="979"/>
                    <a:pt x="944" y="964"/>
                  </a:cubicBezTo>
                  <a:cubicBezTo>
                    <a:pt x="920" y="912"/>
                    <a:pt x="793" y="976"/>
                    <a:pt x="731" y="976"/>
                  </a:cubicBezTo>
                  <a:cubicBezTo>
                    <a:pt x="714" y="976"/>
                    <a:pt x="716" y="973"/>
                    <a:pt x="687" y="980"/>
                  </a:cubicBezTo>
                  <a:cubicBezTo>
                    <a:pt x="688" y="970"/>
                    <a:pt x="701" y="972"/>
                    <a:pt x="711" y="972"/>
                  </a:cubicBezTo>
                  <a:cubicBezTo>
                    <a:pt x="706" y="942"/>
                    <a:pt x="737" y="934"/>
                    <a:pt x="762" y="929"/>
                  </a:cubicBezTo>
                  <a:cubicBezTo>
                    <a:pt x="696" y="920"/>
                    <a:pt x="623" y="929"/>
                    <a:pt x="553" y="921"/>
                  </a:cubicBezTo>
                  <a:cubicBezTo>
                    <a:pt x="554" y="883"/>
                    <a:pt x="582" y="896"/>
                    <a:pt x="608" y="885"/>
                  </a:cubicBezTo>
                  <a:cubicBezTo>
                    <a:pt x="581" y="865"/>
                    <a:pt x="548" y="909"/>
                    <a:pt x="533" y="889"/>
                  </a:cubicBezTo>
                  <a:cubicBezTo>
                    <a:pt x="550" y="873"/>
                    <a:pt x="577" y="879"/>
                    <a:pt x="596" y="874"/>
                  </a:cubicBezTo>
                  <a:cubicBezTo>
                    <a:pt x="578" y="861"/>
                    <a:pt x="551" y="876"/>
                    <a:pt x="533" y="877"/>
                  </a:cubicBezTo>
                  <a:cubicBezTo>
                    <a:pt x="549" y="824"/>
                    <a:pt x="611" y="866"/>
                    <a:pt x="675" y="846"/>
                  </a:cubicBezTo>
                  <a:cubicBezTo>
                    <a:pt x="690" y="854"/>
                    <a:pt x="657" y="845"/>
                    <a:pt x="660" y="854"/>
                  </a:cubicBezTo>
                  <a:cubicBezTo>
                    <a:pt x="689" y="864"/>
                    <a:pt x="701" y="847"/>
                    <a:pt x="727" y="842"/>
                  </a:cubicBezTo>
                  <a:cubicBezTo>
                    <a:pt x="645" y="829"/>
                    <a:pt x="567" y="824"/>
                    <a:pt x="490" y="834"/>
                  </a:cubicBezTo>
                  <a:cubicBezTo>
                    <a:pt x="496" y="829"/>
                    <a:pt x="501" y="824"/>
                    <a:pt x="506" y="818"/>
                  </a:cubicBezTo>
                  <a:cubicBezTo>
                    <a:pt x="491" y="800"/>
                    <a:pt x="462" y="793"/>
                    <a:pt x="423" y="798"/>
                  </a:cubicBezTo>
                  <a:cubicBezTo>
                    <a:pt x="422" y="790"/>
                    <a:pt x="426" y="786"/>
                    <a:pt x="434" y="787"/>
                  </a:cubicBezTo>
                  <a:cubicBezTo>
                    <a:pt x="435" y="775"/>
                    <a:pt x="409" y="791"/>
                    <a:pt x="415" y="775"/>
                  </a:cubicBezTo>
                  <a:cubicBezTo>
                    <a:pt x="424" y="760"/>
                    <a:pt x="448" y="758"/>
                    <a:pt x="474" y="759"/>
                  </a:cubicBezTo>
                  <a:cubicBezTo>
                    <a:pt x="457" y="740"/>
                    <a:pt x="426" y="748"/>
                    <a:pt x="395" y="755"/>
                  </a:cubicBezTo>
                  <a:cubicBezTo>
                    <a:pt x="392" y="726"/>
                    <a:pt x="439" y="720"/>
                    <a:pt x="470" y="719"/>
                  </a:cubicBezTo>
                  <a:cubicBezTo>
                    <a:pt x="454" y="712"/>
                    <a:pt x="430" y="715"/>
                    <a:pt x="415" y="708"/>
                  </a:cubicBezTo>
                  <a:cubicBezTo>
                    <a:pt x="411" y="691"/>
                    <a:pt x="412" y="692"/>
                    <a:pt x="423" y="684"/>
                  </a:cubicBezTo>
                  <a:cubicBezTo>
                    <a:pt x="423" y="671"/>
                    <a:pt x="396" y="675"/>
                    <a:pt x="411" y="660"/>
                  </a:cubicBezTo>
                  <a:cubicBezTo>
                    <a:pt x="397" y="659"/>
                    <a:pt x="388" y="654"/>
                    <a:pt x="371" y="656"/>
                  </a:cubicBezTo>
                  <a:cubicBezTo>
                    <a:pt x="394" y="646"/>
                    <a:pt x="373" y="635"/>
                    <a:pt x="367" y="621"/>
                  </a:cubicBezTo>
                  <a:cubicBezTo>
                    <a:pt x="384" y="620"/>
                    <a:pt x="395" y="614"/>
                    <a:pt x="415" y="617"/>
                  </a:cubicBezTo>
                  <a:cubicBezTo>
                    <a:pt x="401" y="604"/>
                    <a:pt x="374" y="605"/>
                    <a:pt x="347" y="605"/>
                  </a:cubicBezTo>
                  <a:cubicBezTo>
                    <a:pt x="356" y="588"/>
                    <a:pt x="385" y="604"/>
                    <a:pt x="399" y="585"/>
                  </a:cubicBezTo>
                  <a:cubicBezTo>
                    <a:pt x="385" y="571"/>
                    <a:pt x="363" y="573"/>
                    <a:pt x="344" y="557"/>
                  </a:cubicBezTo>
                  <a:cubicBezTo>
                    <a:pt x="345" y="549"/>
                    <a:pt x="363" y="556"/>
                    <a:pt x="371" y="553"/>
                  </a:cubicBezTo>
                  <a:cubicBezTo>
                    <a:pt x="361" y="548"/>
                    <a:pt x="345" y="548"/>
                    <a:pt x="336" y="542"/>
                  </a:cubicBezTo>
                  <a:cubicBezTo>
                    <a:pt x="339" y="533"/>
                    <a:pt x="358" y="540"/>
                    <a:pt x="367" y="538"/>
                  </a:cubicBezTo>
                  <a:cubicBezTo>
                    <a:pt x="315" y="512"/>
                    <a:pt x="265" y="492"/>
                    <a:pt x="193" y="474"/>
                  </a:cubicBezTo>
                  <a:cubicBezTo>
                    <a:pt x="160" y="466"/>
                    <a:pt x="130" y="454"/>
                    <a:pt x="106" y="447"/>
                  </a:cubicBezTo>
                  <a:cubicBezTo>
                    <a:pt x="95" y="443"/>
                    <a:pt x="79" y="448"/>
                    <a:pt x="71" y="443"/>
                  </a:cubicBezTo>
                  <a:cubicBezTo>
                    <a:pt x="80" y="450"/>
                    <a:pt x="80" y="415"/>
                    <a:pt x="67" y="427"/>
                  </a:cubicBezTo>
                  <a:cubicBezTo>
                    <a:pt x="70" y="423"/>
                    <a:pt x="74" y="421"/>
                    <a:pt x="79" y="419"/>
                  </a:cubicBezTo>
                  <a:cubicBezTo>
                    <a:pt x="60" y="409"/>
                    <a:pt x="37" y="403"/>
                    <a:pt x="16" y="395"/>
                  </a:cubicBezTo>
                  <a:cubicBezTo>
                    <a:pt x="23" y="380"/>
                    <a:pt x="53" y="400"/>
                    <a:pt x="75" y="395"/>
                  </a:cubicBezTo>
                  <a:cubicBezTo>
                    <a:pt x="64" y="370"/>
                    <a:pt x="19" y="380"/>
                    <a:pt x="0" y="364"/>
                  </a:cubicBezTo>
                  <a:cubicBezTo>
                    <a:pt x="40" y="352"/>
                    <a:pt x="77" y="348"/>
                    <a:pt x="110" y="344"/>
                  </a:cubicBezTo>
                  <a:cubicBezTo>
                    <a:pt x="82" y="330"/>
                    <a:pt x="39" y="331"/>
                    <a:pt x="4" y="324"/>
                  </a:cubicBezTo>
                  <a:cubicBezTo>
                    <a:pt x="8" y="315"/>
                    <a:pt x="29" y="323"/>
                    <a:pt x="39" y="320"/>
                  </a:cubicBezTo>
                  <a:cubicBezTo>
                    <a:pt x="40" y="315"/>
                    <a:pt x="19" y="312"/>
                    <a:pt x="31" y="308"/>
                  </a:cubicBezTo>
                  <a:cubicBezTo>
                    <a:pt x="42" y="306"/>
                    <a:pt x="46" y="310"/>
                    <a:pt x="43" y="320"/>
                  </a:cubicBezTo>
                  <a:cubicBezTo>
                    <a:pt x="71" y="320"/>
                    <a:pt x="77" y="299"/>
                    <a:pt x="110" y="304"/>
                  </a:cubicBezTo>
                  <a:cubicBezTo>
                    <a:pt x="109" y="298"/>
                    <a:pt x="104" y="295"/>
                    <a:pt x="95" y="297"/>
                  </a:cubicBezTo>
                  <a:cubicBezTo>
                    <a:pt x="104" y="286"/>
                    <a:pt x="127" y="289"/>
                    <a:pt x="146" y="289"/>
                  </a:cubicBezTo>
                  <a:cubicBezTo>
                    <a:pt x="137" y="274"/>
                    <a:pt x="110" y="277"/>
                    <a:pt x="91" y="273"/>
                  </a:cubicBezTo>
                  <a:cubicBezTo>
                    <a:pt x="101" y="256"/>
                    <a:pt x="130" y="275"/>
                    <a:pt x="150" y="269"/>
                  </a:cubicBezTo>
                  <a:cubicBezTo>
                    <a:pt x="149" y="259"/>
                    <a:pt x="119" y="258"/>
                    <a:pt x="130" y="249"/>
                  </a:cubicBezTo>
                  <a:cubicBezTo>
                    <a:pt x="132" y="238"/>
                    <a:pt x="182" y="258"/>
                    <a:pt x="182" y="245"/>
                  </a:cubicBezTo>
                  <a:cubicBezTo>
                    <a:pt x="205" y="239"/>
                    <a:pt x="239" y="237"/>
                    <a:pt x="249" y="253"/>
                  </a:cubicBezTo>
                  <a:cubicBezTo>
                    <a:pt x="259" y="256"/>
                    <a:pt x="256" y="245"/>
                    <a:pt x="261" y="241"/>
                  </a:cubicBezTo>
                  <a:cubicBezTo>
                    <a:pt x="326" y="268"/>
                    <a:pt x="423" y="228"/>
                    <a:pt x="502" y="253"/>
                  </a:cubicBezTo>
                  <a:cubicBezTo>
                    <a:pt x="468" y="225"/>
                    <a:pt x="406" y="241"/>
                    <a:pt x="375" y="206"/>
                  </a:cubicBezTo>
                  <a:cubicBezTo>
                    <a:pt x="396" y="210"/>
                    <a:pt x="407" y="210"/>
                    <a:pt x="423" y="202"/>
                  </a:cubicBezTo>
                  <a:cubicBezTo>
                    <a:pt x="420" y="196"/>
                    <a:pt x="414" y="194"/>
                    <a:pt x="407" y="194"/>
                  </a:cubicBezTo>
                  <a:cubicBezTo>
                    <a:pt x="420" y="188"/>
                    <a:pt x="441" y="188"/>
                    <a:pt x="458" y="186"/>
                  </a:cubicBezTo>
                  <a:cubicBezTo>
                    <a:pt x="437" y="166"/>
                    <a:pt x="396" y="178"/>
                    <a:pt x="363" y="170"/>
                  </a:cubicBezTo>
                  <a:cubicBezTo>
                    <a:pt x="328" y="162"/>
                    <a:pt x="322" y="141"/>
                    <a:pt x="292" y="150"/>
                  </a:cubicBezTo>
                  <a:cubicBezTo>
                    <a:pt x="306" y="146"/>
                    <a:pt x="285" y="175"/>
                    <a:pt x="288" y="146"/>
                  </a:cubicBezTo>
                  <a:cubicBezTo>
                    <a:pt x="280" y="145"/>
                    <a:pt x="281" y="152"/>
                    <a:pt x="280" y="158"/>
                  </a:cubicBezTo>
                  <a:cubicBezTo>
                    <a:pt x="268" y="144"/>
                    <a:pt x="239" y="146"/>
                    <a:pt x="229" y="131"/>
                  </a:cubicBezTo>
                  <a:cubicBezTo>
                    <a:pt x="240" y="136"/>
                    <a:pt x="233" y="134"/>
                    <a:pt x="233" y="123"/>
                  </a:cubicBezTo>
                  <a:cubicBezTo>
                    <a:pt x="264" y="123"/>
                    <a:pt x="342" y="143"/>
                    <a:pt x="344" y="123"/>
                  </a:cubicBezTo>
                  <a:cubicBezTo>
                    <a:pt x="346" y="117"/>
                    <a:pt x="366" y="126"/>
                    <a:pt x="375" y="127"/>
                  </a:cubicBezTo>
                  <a:cubicBezTo>
                    <a:pt x="357" y="112"/>
                    <a:pt x="449" y="110"/>
                    <a:pt x="490" y="111"/>
                  </a:cubicBezTo>
                  <a:cubicBezTo>
                    <a:pt x="542" y="112"/>
                    <a:pt x="582" y="101"/>
                    <a:pt x="632" y="111"/>
                  </a:cubicBezTo>
                  <a:cubicBezTo>
                    <a:pt x="623" y="101"/>
                    <a:pt x="608" y="98"/>
                    <a:pt x="589" y="99"/>
                  </a:cubicBezTo>
                  <a:cubicBezTo>
                    <a:pt x="590" y="86"/>
                    <a:pt x="613" y="85"/>
                    <a:pt x="616" y="99"/>
                  </a:cubicBezTo>
                  <a:cubicBezTo>
                    <a:pt x="619" y="92"/>
                    <a:pt x="628" y="92"/>
                    <a:pt x="632" y="87"/>
                  </a:cubicBezTo>
                  <a:cubicBezTo>
                    <a:pt x="762" y="95"/>
                    <a:pt x="849" y="86"/>
                    <a:pt x="976" y="111"/>
                  </a:cubicBezTo>
                  <a:cubicBezTo>
                    <a:pt x="988" y="98"/>
                    <a:pt x="1037" y="97"/>
                    <a:pt x="1035" y="115"/>
                  </a:cubicBezTo>
                  <a:cubicBezTo>
                    <a:pt x="1050" y="120"/>
                    <a:pt x="1043" y="104"/>
                    <a:pt x="1055" y="107"/>
                  </a:cubicBezTo>
                  <a:cubicBezTo>
                    <a:pt x="1057" y="111"/>
                    <a:pt x="1064" y="111"/>
                    <a:pt x="1063" y="119"/>
                  </a:cubicBezTo>
                  <a:cubicBezTo>
                    <a:pt x="1105" y="104"/>
                    <a:pt x="1180" y="131"/>
                    <a:pt x="1225" y="127"/>
                  </a:cubicBezTo>
                  <a:cubicBezTo>
                    <a:pt x="1229" y="107"/>
                    <a:pt x="1200" y="120"/>
                    <a:pt x="1193" y="111"/>
                  </a:cubicBezTo>
                  <a:cubicBezTo>
                    <a:pt x="1219" y="104"/>
                    <a:pt x="1256" y="119"/>
                    <a:pt x="1280" y="127"/>
                  </a:cubicBezTo>
                  <a:cubicBezTo>
                    <a:pt x="1296" y="124"/>
                    <a:pt x="1287" y="115"/>
                    <a:pt x="1292" y="107"/>
                  </a:cubicBezTo>
                  <a:cubicBezTo>
                    <a:pt x="1340" y="113"/>
                    <a:pt x="1373" y="114"/>
                    <a:pt x="1411" y="111"/>
                  </a:cubicBezTo>
                  <a:cubicBezTo>
                    <a:pt x="1398" y="101"/>
                    <a:pt x="1358" y="80"/>
                    <a:pt x="1355" y="87"/>
                  </a:cubicBezTo>
                  <a:cubicBezTo>
                    <a:pt x="1327" y="88"/>
                    <a:pt x="1279" y="36"/>
                    <a:pt x="1229" y="48"/>
                  </a:cubicBezTo>
                  <a:cubicBezTo>
                    <a:pt x="1217" y="26"/>
                    <a:pt x="1166" y="32"/>
                    <a:pt x="1138" y="16"/>
                  </a:cubicBezTo>
                  <a:cubicBezTo>
                    <a:pt x="1198" y="0"/>
                    <a:pt x="1271" y="61"/>
                    <a:pt x="1332" y="48"/>
                  </a:cubicBezTo>
                  <a:cubicBezTo>
                    <a:pt x="1459" y="79"/>
                    <a:pt x="1597" y="65"/>
                    <a:pt x="1715" y="87"/>
                  </a:cubicBezTo>
                  <a:cubicBezTo>
                    <a:pt x="1705" y="79"/>
                    <a:pt x="1686" y="79"/>
                    <a:pt x="1687" y="59"/>
                  </a:cubicBezTo>
                  <a:cubicBezTo>
                    <a:pt x="1708" y="56"/>
                    <a:pt x="1702" y="79"/>
                    <a:pt x="1723" y="75"/>
                  </a:cubicBezTo>
                  <a:cubicBezTo>
                    <a:pt x="1723" y="71"/>
                    <a:pt x="1718" y="72"/>
                    <a:pt x="1715" y="71"/>
                  </a:cubicBezTo>
                  <a:cubicBezTo>
                    <a:pt x="1750" y="69"/>
                    <a:pt x="1821" y="107"/>
                    <a:pt x="1857" y="75"/>
                  </a:cubicBezTo>
                  <a:cubicBezTo>
                    <a:pt x="1873" y="86"/>
                    <a:pt x="1928" y="85"/>
                    <a:pt x="1920" y="75"/>
                  </a:cubicBezTo>
                  <a:cubicBezTo>
                    <a:pt x="1938" y="67"/>
                    <a:pt x="1976" y="88"/>
                    <a:pt x="1988" y="71"/>
                  </a:cubicBezTo>
                  <a:cubicBezTo>
                    <a:pt x="1999" y="88"/>
                    <a:pt x="2023" y="89"/>
                    <a:pt x="2039" y="91"/>
                  </a:cubicBezTo>
                  <a:cubicBezTo>
                    <a:pt x="2060" y="70"/>
                    <a:pt x="2129" y="103"/>
                    <a:pt x="2165" y="83"/>
                  </a:cubicBezTo>
                  <a:cubicBezTo>
                    <a:pt x="2202" y="95"/>
                    <a:pt x="2240" y="98"/>
                    <a:pt x="2280" y="99"/>
                  </a:cubicBezTo>
                  <a:cubicBezTo>
                    <a:pt x="2324" y="101"/>
                    <a:pt x="2367" y="114"/>
                    <a:pt x="2410" y="115"/>
                  </a:cubicBezTo>
                  <a:cubicBezTo>
                    <a:pt x="2433" y="115"/>
                    <a:pt x="2456" y="104"/>
                    <a:pt x="2478" y="103"/>
                  </a:cubicBezTo>
                  <a:cubicBezTo>
                    <a:pt x="2559" y="98"/>
                    <a:pt x="2640" y="121"/>
                    <a:pt x="2727" y="131"/>
                  </a:cubicBezTo>
                  <a:cubicBezTo>
                    <a:pt x="2720" y="141"/>
                    <a:pt x="2690" y="128"/>
                    <a:pt x="2683" y="138"/>
                  </a:cubicBezTo>
                  <a:cubicBezTo>
                    <a:pt x="2686" y="150"/>
                    <a:pt x="2696" y="136"/>
                    <a:pt x="2703" y="138"/>
                  </a:cubicBezTo>
                  <a:cubicBezTo>
                    <a:pt x="2668" y="158"/>
                    <a:pt x="2621" y="148"/>
                    <a:pt x="2580" y="158"/>
                  </a:cubicBezTo>
                  <a:cubicBezTo>
                    <a:pt x="2585" y="171"/>
                    <a:pt x="2607" y="166"/>
                    <a:pt x="2616" y="174"/>
                  </a:cubicBezTo>
                  <a:cubicBezTo>
                    <a:pt x="2601" y="181"/>
                    <a:pt x="2566" y="178"/>
                    <a:pt x="2565" y="186"/>
                  </a:cubicBezTo>
                  <a:cubicBezTo>
                    <a:pt x="2578" y="193"/>
                    <a:pt x="2588" y="185"/>
                    <a:pt x="2604" y="194"/>
                  </a:cubicBezTo>
                  <a:cubicBezTo>
                    <a:pt x="2598" y="206"/>
                    <a:pt x="2587" y="191"/>
                    <a:pt x="2576" y="194"/>
                  </a:cubicBezTo>
                  <a:cubicBezTo>
                    <a:pt x="2581" y="223"/>
                    <a:pt x="2618" y="195"/>
                    <a:pt x="2640" y="218"/>
                  </a:cubicBezTo>
                  <a:cubicBezTo>
                    <a:pt x="2644" y="208"/>
                    <a:pt x="2703" y="202"/>
                    <a:pt x="2734" y="210"/>
                  </a:cubicBezTo>
                  <a:cubicBezTo>
                    <a:pt x="2711" y="224"/>
                    <a:pt x="2663" y="217"/>
                    <a:pt x="2640" y="221"/>
                  </a:cubicBezTo>
                  <a:cubicBezTo>
                    <a:pt x="2700" y="246"/>
                    <a:pt x="2779" y="195"/>
                    <a:pt x="2849" y="225"/>
                  </a:cubicBezTo>
                  <a:cubicBezTo>
                    <a:pt x="2765" y="234"/>
                    <a:pt x="2676" y="234"/>
                    <a:pt x="2628" y="249"/>
                  </a:cubicBezTo>
                  <a:cubicBezTo>
                    <a:pt x="2612" y="242"/>
                    <a:pt x="2592" y="237"/>
                    <a:pt x="2580" y="225"/>
                  </a:cubicBezTo>
                  <a:cubicBezTo>
                    <a:pt x="2513" y="236"/>
                    <a:pt x="2451" y="202"/>
                    <a:pt x="2387" y="218"/>
                  </a:cubicBezTo>
                  <a:cubicBezTo>
                    <a:pt x="2387" y="221"/>
                    <a:pt x="2391" y="221"/>
                    <a:pt x="2395" y="221"/>
                  </a:cubicBezTo>
                  <a:cubicBezTo>
                    <a:pt x="2373" y="219"/>
                    <a:pt x="2380" y="234"/>
                    <a:pt x="2339" y="237"/>
                  </a:cubicBezTo>
                  <a:cubicBezTo>
                    <a:pt x="2358" y="238"/>
                    <a:pt x="2385" y="252"/>
                    <a:pt x="2395" y="249"/>
                  </a:cubicBezTo>
                  <a:cubicBezTo>
                    <a:pt x="2400" y="260"/>
                    <a:pt x="2360" y="259"/>
                    <a:pt x="2343" y="261"/>
                  </a:cubicBezTo>
                  <a:cubicBezTo>
                    <a:pt x="2407" y="286"/>
                    <a:pt x="2537" y="276"/>
                    <a:pt x="2608" y="265"/>
                  </a:cubicBezTo>
                  <a:cubicBezTo>
                    <a:pt x="2639" y="277"/>
                    <a:pt x="2652" y="261"/>
                    <a:pt x="2699" y="265"/>
                  </a:cubicBezTo>
                  <a:cubicBezTo>
                    <a:pt x="2684" y="281"/>
                    <a:pt x="2669" y="275"/>
                    <a:pt x="2663" y="297"/>
                  </a:cubicBezTo>
                  <a:cubicBezTo>
                    <a:pt x="2679" y="293"/>
                    <a:pt x="2674" y="301"/>
                    <a:pt x="2703" y="304"/>
                  </a:cubicBezTo>
                  <a:cubicBezTo>
                    <a:pt x="2691" y="318"/>
                    <a:pt x="2677" y="305"/>
                    <a:pt x="2655" y="308"/>
                  </a:cubicBezTo>
                  <a:cubicBezTo>
                    <a:pt x="2663" y="290"/>
                    <a:pt x="2640" y="303"/>
                    <a:pt x="2644" y="289"/>
                  </a:cubicBezTo>
                  <a:cubicBezTo>
                    <a:pt x="2628" y="293"/>
                    <a:pt x="2649" y="308"/>
                    <a:pt x="2632" y="308"/>
                  </a:cubicBezTo>
                  <a:cubicBezTo>
                    <a:pt x="2676" y="327"/>
                    <a:pt x="2729" y="329"/>
                    <a:pt x="2770" y="308"/>
                  </a:cubicBezTo>
                  <a:cubicBezTo>
                    <a:pt x="2775" y="314"/>
                    <a:pt x="2775" y="323"/>
                    <a:pt x="2770" y="328"/>
                  </a:cubicBezTo>
                  <a:cubicBezTo>
                    <a:pt x="2825" y="364"/>
                    <a:pt x="2938" y="342"/>
                    <a:pt x="3011" y="364"/>
                  </a:cubicBezTo>
                  <a:cubicBezTo>
                    <a:pt x="2979" y="363"/>
                    <a:pt x="2938" y="371"/>
                    <a:pt x="2900" y="376"/>
                  </a:cubicBezTo>
                  <a:cubicBezTo>
                    <a:pt x="2903" y="390"/>
                    <a:pt x="2929" y="381"/>
                    <a:pt x="2944" y="384"/>
                  </a:cubicBezTo>
                  <a:cubicBezTo>
                    <a:pt x="2942" y="387"/>
                    <a:pt x="2940" y="390"/>
                    <a:pt x="2940" y="395"/>
                  </a:cubicBezTo>
                  <a:cubicBezTo>
                    <a:pt x="2955" y="402"/>
                    <a:pt x="2965" y="384"/>
                    <a:pt x="2968" y="391"/>
                  </a:cubicBezTo>
                  <a:cubicBezTo>
                    <a:pt x="3002" y="412"/>
                    <a:pt x="3065" y="390"/>
                    <a:pt x="3122" y="407"/>
                  </a:cubicBezTo>
                  <a:cubicBezTo>
                    <a:pt x="3114" y="400"/>
                    <a:pt x="3101" y="399"/>
                    <a:pt x="3090" y="395"/>
                  </a:cubicBezTo>
                  <a:cubicBezTo>
                    <a:pt x="3117" y="377"/>
                    <a:pt x="3115" y="412"/>
                    <a:pt x="3153" y="407"/>
                  </a:cubicBezTo>
                  <a:cubicBezTo>
                    <a:pt x="3128" y="425"/>
                    <a:pt x="3096" y="406"/>
                    <a:pt x="3058" y="407"/>
                  </a:cubicBezTo>
                  <a:cubicBezTo>
                    <a:pt x="3057" y="429"/>
                    <a:pt x="3097" y="411"/>
                    <a:pt x="3094" y="435"/>
                  </a:cubicBezTo>
                  <a:cubicBezTo>
                    <a:pt x="3103" y="424"/>
                    <a:pt x="3106" y="423"/>
                    <a:pt x="3122" y="427"/>
                  </a:cubicBezTo>
                  <a:cubicBezTo>
                    <a:pt x="3105" y="451"/>
                    <a:pt x="3168" y="429"/>
                    <a:pt x="3189" y="431"/>
                  </a:cubicBezTo>
                  <a:cubicBezTo>
                    <a:pt x="3181" y="437"/>
                    <a:pt x="3168" y="439"/>
                    <a:pt x="3153" y="439"/>
                  </a:cubicBezTo>
                  <a:cubicBezTo>
                    <a:pt x="3192" y="464"/>
                    <a:pt x="3255" y="452"/>
                    <a:pt x="3311" y="474"/>
                  </a:cubicBezTo>
                  <a:cubicBezTo>
                    <a:pt x="3293" y="494"/>
                    <a:pt x="3270" y="492"/>
                    <a:pt x="3260" y="514"/>
                  </a:cubicBezTo>
                  <a:cubicBezTo>
                    <a:pt x="3260" y="534"/>
                    <a:pt x="3306" y="508"/>
                    <a:pt x="3300" y="534"/>
                  </a:cubicBezTo>
                  <a:cubicBezTo>
                    <a:pt x="3320" y="536"/>
                    <a:pt x="3349" y="530"/>
                    <a:pt x="3359" y="534"/>
                  </a:cubicBezTo>
                  <a:cubicBezTo>
                    <a:pt x="3355" y="545"/>
                    <a:pt x="3353" y="538"/>
                    <a:pt x="3343" y="538"/>
                  </a:cubicBezTo>
                  <a:cubicBezTo>
                    <a:pt x="3342" y="544"/>
                    <a:pt x="3346" y="545"/>
                    <a:pt x="3351" y="546"/>
                  </a:cubicBezTo>
                  <a:cubicBezTo>
                    <a:pt x="3345" y="556"/>
                    <a:pt x="3338" y="564"/>
                    <a:pt x="3319" y="561"/>
                  </a:cubicBezTo>
                  <a:cubicBezTo>
                    <a:pt x="3328" y="575"/>
                    <a:pt x="3359" y="566"/>
                    <a:pt x="3375" y="573"/>
                  </a:cubicBezTo>
                  <a:cubicBezTo>
                    <a:pt x="3371" y="580"/>
                    <a:pt x="3358" y="577"/>
                    <a:pt x="3351" y="581"/>
                  </a:cubicBezTo>
                  <a:cubicBezTo>
                    <a:pt x="3352" y="589"/>
                    <a:pt x="3368" y="582"/>
                    <a:pt x="3371" y="589"/>
                  </a:cubicBezTo>
                  <a:cubicBezTo>
                    <a:pt x="3348" y="594"/>
                    <a:pt x="3323" y="621"/>
                    <a:pt x="3339" y="640"/>
                  </a:cubicBezTo>
                  <a:cubicBezTo>
                    <a:pt x="3331" y="639"/>
                    <a:pt x="3332" y="646"/>
                    <a:pt x="3331" y="652"/>
                  </a:cubicBezTo>
                  <a:cubicBezTo>
                    <a:pt x="3315" y="650"/>
                    <a:pt x="3309" y="656"/>
                    <a:pt x="3296" y="656"/>
                  </a:cubicBezTo>
                  <a:cubicBezTo>
                    <a:pt x="3309" y="675"/>
                    <a:pt x="3336" y="658"/>
                    <a:pt x="3355" y="672"/>
                  </a:cubicBezTo>
                  <a:cubicBezTo>
                    <a:pt x="3356" y="678"/>
                    <a:pt x="3351" y="679"/>
                    <a:pt x="3351" y="684"/>
                  </a:cubicBezTo>
                  <a:cubicBezTo>
                    <a:pt x="3405" y="707"/>
                    <a:pt x="3485" y="705"/>
                    <a:pt x="3549" y="719"/>
                  </a:cubicBezTo>
                  <a:cubicBezTo>
                    <a:pt x="3561" y="737"/>
                    <a:pt x="3562" y="749"/>
                    <a:pt x="3564" y="771"/>
                  </a:cubicBezTo>
                  <a:cubicBezTo>
                    <a:pt x="3577" y="776"/>
                    <a:pt x="3567" y="758"/>
                    <a:pt x="3580" y="763"/>
                  </a:cubicBezTo>
                  <a:cubicBezTo>
                    <a:pt x="3575" y="782"/>
                    <a:pt x="3600" y="772"/>
                    <a:pt x="3608" y="779"/>
                  </a:cubicBezTo>
                  <a:cubicBezTo>
                    <a:pt x="3589" y="785"/>
                    <a:pt x="3579" y="790"/>
                    <a:pt x="3556" y="798"/>
                  </a:cubicBezTo>
                  <a:cubicBezTo>
                    <a:pt x="3559" y="806"/>
                    <a:pt x="3556" y="815"/>
                    <a:pt x="3541" y="822"/>
                  </a:cubicBezTo>
                  <a:cubicBezTo>
                    <a:pt x="3543" y="835"/>
                    <a:pt x="3552" y="836"/>
                    <a:pt x="3545" y="850"/>
                  </a:cubicBezTo>
                  <a:cubicBezTo>
                    <a:pt x="3586" y="846"/>
                    <a:pt x="3596" y="856"/>
                    <a:pt x="3620" y="874"/>
                  </a:cubicBezTo>
                  <a:cubicBezTo>
                    <a:pt x="3559" y="875"/>
                    <a:pt x="3486" y="854"/>
                    <a:pt x="3422" y="846"/>
                  </a:cubicBezTo>
                  <a:cubicBezTo>
                    <a:pt x="3442" y="863"/>
                    <a:pt x="3483" y="859"/>
                    <a:pt x="3501" y="877"/>
                  </a:cubicBezTo>
                  <a:cubicBezTo>
                    <a:pt x="3490" y="890"/>
                    <a:pt x="3476" y="878"/>
                    <a:pt x="3454" y="881"/>
                  </a:cubicBezTo>
                  <a:cubicBezTo>
                    <a:pt x="3448" y="885"/>
                    <a:pt x="3448" y="894"/>
                    <a:pt x="3446" y="901"/>
                  </a:cubicBezTo>
                  <a:cubicBezTo>
                    <a:pt x="3369" y="900"/>
                    <a:pt x="3331" y="899"/>
                    <a:pt x="3264" y="893"/>
                  </a:cubicBezTo>
                  <a:cubicBezTo>
                    <a:pt x="3274" y="900"/>
                    <a:pt x="3277" y="898"/>
                    <a:pt x="3268" y="909"/>
                  </a:cubicBezTo>
                  <a:cubicBezTo>
                    <a:pt x="3274" y="921"/>
                    <a:pt x="3293" y="918"/>
                    <a:pt x="3296" y="933"/>
                  </a:cubicBezTo>
                  <a:cubicBezTo>
                    <a:pt x="3277" y="943"/>
                    <a:pt x="3225" y="933"/>
                    <a:pt x="3232" y="957"/>
                  </a:cubicBezTo>
                  <a:cubicBezTo>
                    <a:pt x="3093" y="965"/>
                    <a:pt x="2921" y="968"/>
                    <a:pt x="2782" y="996"/>
                  </a:cubicBezTo>
                  <a:cubicBezTo>
                    <a:pt x="2780" y="988"/>
                    <a:pt x="2787" y="988"/>
                    <a:pt x="2794" y="988"/>
                  </a:cubicBezTo>
                  <a:cubicBezTo>
                    <a:pt x="2793" y="979"/>
                    <a:pt x="2777" y="986"/>
                    <a:pt x="2770" y="984"/>
                  </a:cubicBezTo>
                  <a:cubicBezTo>
                    <a:pt x="2765" y="985"/>
                    <a:pt x="2766" y="992"/>
                    <a:pt x="2770" y="992"/>
                  </a:cubicBezTo>
                  <a:cubicBezTo>
                    <a:pt x="2679" y="986"/>
                    <a:pt x="2582" y="998"/>
                    <a:pt x="2482" y="1008"/>
                  </a:cubicBezTo>
                  <a:cubicBezTo>
                    <a:pt x="2557" y="1038"/>
                    <a:pt x="2639" y="1005"/>
                    <a:pt x="2715" y="1020"/>
                  </a:cubicBezTo>
                  <a:cubicBezTo>
                    <a:pt x="2715" y="1016"/>
                    <a:pt x="2710" y="1017"/>
                    <a:pt x="2707" y="1016"/>
                  </a:cubicBezTo>
                  <a:cubicBezTo>
                    <a:pt x="2739" y="1009"/>
                    <a:pt x="2772" y="1012"/>
                    <a:pt x="2790" y="1020"/>
                  </a:cubicBezTo>
                  <a:cubicBezTo>
                    <a:pt x="2786" y="1023"/>
                    <a:pt x="2761" y="1033"/>
                    <a:pt x="2782" y="1036"/>
                  </a:cubicBezTo>
                  <a:cubicBezTo>
                    <a:pt x="2776" y="1050"/>
                    <a:pt x="2764" y="1034"/>
                    <a:pt x="2754" y="1043"/>
                  </a:cubicBezTo>
                  <a:cubicBezTo>
                    <a:pt x="2782" y="1054"/>
                    <a:pt x="2819" y="1055"/>
                    <a:pt x="2853" y="1059"/>
                  </a:cubicBezTo>
                  <a:cubicBezTo>
                    <a:pt x="2811" y="1081"/>
                    <a:pt x="2760" y="1079"/>
                    <a:pt x="2707" y="1083"/>
                  </a:cubicBezTo>
                  <a:cubicBezTo>
                    <a:pt x="2723" y="1103"/>
                    <a:pt x="2760" y="1078"/>
                    <a:pt x="2782" y="1091"/>
                  </a:cubicBezTo>
                  <a:cubicBezTo>
                    <a:pt x="2733" y="1104"/>
                    <a:pt x="2677" y="1109"/>
                    <a:pt x="2624" y="1119"/>
                  </a:cubicBezTo>
                  <a:cubicBezTo>
                    <a:pt x="2622" y="1128"/>
                    <a:pt x="2642" y="1116"/>
                    <a:pt x="2636" y="1130"/>
                  </a:cubicBezTo>
                  <a:cubicBezTo>
                    <a:pt x="2599" y="1136"/>
                    <a:pt x="2554" y="1133"/>
                    <a:pt x="2533" y="1154"/>
                  </a:cubicBezTo>
                  <a:cubicBezTo>
                    <a:pt x="2511" y="1151"/>
                    <a:pt x="2507" y="1153"/>
                    <a:pt x="2493" y="1142"/>
                  </a:cubicBezTo>
                  <a:cubicBezTo>
                    <a:pt x="2474" y="1158"/>
                    <a:pt x="2453" y="1137"/>
                    <a:pt x="2426" y="1134"/>
                  </a:cubicBezTo>
                  <a:cubicBezTo>
                    <a:pt x="2374" y="1129"/>
                    <a:pt x="2304" y="1153"/>
                    <a:pt x="2248" y="1158"/>
                  </a:cubicBezTo>
                  <a:cubicBezTo>
                    <a:pt x="2239" y="1155"/>
                    <a:pt x="2227" y="1153"/>
                    <a:pt x="2213" y="1154"/>
                  </a:cubicBezTo>
                  <a:cubicBezTo>
                    <a:pt x="2210" y="1159"/>
                    <a:pt x="2211" y="1164"/>
                    <a:pt x="2201" y="1170"/>
                  </a:cubicBezTo>
                  <a:cubicBezTo>
                    <a:pt x="2143" y="1164"/>
                    <a:pt x="2077" y="1188"/>
                    <a:pt x="1999" y="1194"/>
                  </a:cubicBezTo>
                  <a:cubicBezTo>
                    <a:pt x="1998" y="1206"/>
                    <a:pt x="2008" y="1206"/>
                    <a:pt x="2019" y="1205"/>
                  </a:cubicBezTo>
                  <a:cubicBezTo>
                    <a:pt x="1982" y="1220"/>
                    <a:pt x="1920" y="1220"/>
                    <a:pt x="1865" y="1225"/>
                  </a:cubicBezTo>
                  <a:cubicBezTo>
                    <a:pt x="1866" y="1230"/>
                    <a:pt x="1873" y="1228"/>
                    <a:pt x="1873" y="1233"/>
                  </a:cubicBezTo>
                  <a:cubicBezTo>
                    <a:pt x="2039" y="1224"/>
                    <a:pt x="2174" y="1228"/>
                    <a:pt x="2339" y="1213"/>
                  </a:cubicBezTo>
                  <a:cubicBezTo>
                    <a:pt x="2341" y="1223"/>
                    <a:pt x="2339" y="1229"/>
                    <a:pt x="2335" y="1233"/>
                  </a:cubicBezTo>
                  <a:cubicBezTo>
                    <a:pt x="2363" y="1235"/>
                    <a:pt x="2367" y="1238"/>
                    <a:pt x="2383" y="1249"/>
                  </a:cubicBezTo>
                  <a:cubicBezTo>
                    <a:pt x="2406" y="1247"/>
                    <a:pt x="2418" y="1235"/>
                    <a:pt x="2446" y="1237"/>
                  </a:cubicBezTo>
                  <a:cubicBezTo>
                    <a:pt x="2443" y="1245"/>
                    <a:pt x="2435" y="1248"/>
                    <a:pt x="2426" y="1249"/>
                  </a:cubicBezTo>
                  <a:cubicBezTo>
                    <a:pt x="2426" y="1245"/>
                    <a:pt x="2431" y="1246"/>
                    <a:pt x="2434" y="1245"/>
                  </a:cubicBezTo>
                  <a:cubicBezTo>
                    <a:pt x="2428" y="1233"/>
                    <a:pt x="2401" y="1253"/>
                    <a:pt x="2414" y="1261"/>
                  </a:cubicBezTo>
                  <a:cubicBezTo>
                    <a:pt x="2330" y="1307"/>
                    <a:pt x="2195" y="1303"/>
                    <a:pt x="2086" y="1324"/>
                  </a:cubicBezTo>
                  <a:cubicBezTo>
                    <a:pt x="2115" y="1333"/>
                    <a:pt x="2135" y="1316"/>
                    <a:pt x="2165" y="1320"/>
                  </a:cubicBezTo>
                  <a:cubicBezTo>
                    <a:pt x="2169" y="1336"/>
                    <a:pt x="2143" y="1322"/>
                    <a:pt x="2146" y="1336"/>
                  </a:cubicBezTo>
                  <a:cubicBezTo>
                    <a:pt x="2156" y="1346"/>
                    <a:pt x="2174" y="1330"/>
                    <a:pt x="2193" y="1336"/>
                  </a:cubicBezTo>
                  <a:cubicBezTo>
                    <a:pt x="2152" y="1350"/>
                    <a:pt x="2096" y="1366"/>
                    <a:pt x="2047" y="1375"/>
                  </a:cubicBezTo>
                  <a:cubicBezTo>
                    <a:pt x="2027" y="1379"/>
                    <a:pt x="2016" y="1374"/>
                    <a:pt x="1999" y="1371"/>
                  </a:cubicBezTo>
                  <a:cubicBezTo>
                    <a:pt x="1942" y="1362"/>
                    <a:pt x="1870" y="1389"/>
                    <a:pt x="1806" y="1395"/>
                  </a:cubicBezTo>
                  <a:cubicBezTo>
                    <a:pt x="1754" y="1400"/>
                    <a:pt x="1724" y="1394"/>
                    <a:pt x="1671" y="1399"/>
                  </a:cubicBezTo>
                  <a:cubicBezTo>
                    <a:pt x="1659" y="1403"/>
                    <a:pt x="1666" y="1386"/>
                    <a:pt x="1656" y="1387"/>
                  </a:cubicBezTo>
                  <a:cubicBezTo>
                    <a:pt x="1630" y="1387"/>
                    <a:pt x="1634" y="1392"/>
                    <a:pt x="1608" y="1391"/>
                  </a:cubicBezTo>
                  <a:cubicBezTo>
                    <a:pt x="1610" y="1386"/>
                    <a:pt x="1615" y="1385"/>
                    <a:pt x="1616" y="1379"/>
                  </a:cubicBezTo>
                  <a:cubicBezTo>
                    <a:pt x="1526" y="1375"/>
                    <a:pt x="1413" y="1403"/>
                    <a:pt x="1332" y="1407"/>
                  </a:cubicBezTo>
                  <a:cubicBezTo>
                    <a:pt x="1332" y="1396"/>
                    <a:pt x="1325" y="1399"/>
                    <a:pt x="1332" y="1391"/>
                  </a:cubicBezTo>
                  <a:cubicBezTo>
                    <a:pt x="1320" y="1388"/>
                    <a:pt x="1321" y="1397"/>
                    <a:pt x="1312" y="1395"/>
                  </a:cubicBezTo>
                  <a:cubicBezTo>
                    <a:pt x="1312" y="1384"/>
                    <a:pt x="1328" y="1388"/>
                    <a:pt x="1339" y="1387"/>
                  </a:cubicBezTo>
                  <a:cubicBezTo>
                    <a:pt x="1338" y="1392"/>
                    <a:pt x="1332" y="1393"/>
                    <a:pt x="1332" y="1399"/>
                  </a:cubicBezTo>
                  <a:close/>
                  <a:moveTo>
                    <a:pt x="1442" y="1273"/>
                  </a:moveTo>
                  <a:cubicBezTo>
                    <a:pt x="1436" y="1280"/>
                    <a:pt x="1402" y="1272"/>
                    <a:pt x="1391" y="1285"/>
                  </a:cubicBezTo>
                  <a:cubicBezTo>
                    <a:pt x="1409" y="1284"/>
                    <a:pt x="1449" y="1285"/>
                    <a:pt x="1442" y="1273"/>
                  </a:cubicBezTo>
                  <a:close/>
                  <a:moveTo>
                    <a:pt x="1414" y="1249"/>
                  </a:moveTo>
                  <a:cubicBezTo>
                    <a:pt x="1414" y="1261"/>
                    <a:pt x="1385" y="1243"/>
                    <a:pt x="1391" y="1261"/>
                  </a:cubicBezTo>
                  <a:cubicBezTo>
                    <a:pt x="1396" y="1256"/>
                    <a:pt x="1428" y="1259"/>
                    <a:pt x="1414" y="1249"/>
                  </a:cubicBezTo>
                  <a:close/>
                  <a:moveTo>
                    <a:pt x="1193" y="1202"/>
                  </a:moveTo>
                  <a:cubicBezTo>
                    <a:pt x="1191" y="1210"/>
                    <a:pt x="1174" y="1203"/>
                    <a:pt x="1166" y="1205"/>
                  </a:cubicBezTo>
                  <a:cubicBezTo>
                    <a:pt x="1170" y="1218"/>
                    <a:pt x="1169" y="1221"/>
                    <a:pt x="1162" y="1229"/>
                  </a:cubicBezTo>
                  <a:cubicBezTo>
                    <a:pt x="1180" y="1240"/>
                    <a:pt x="1203" y="1224"/>
                    <a:pt x="1217" y="1233"/>
                  </a:cubicBezTo>
                  <a:cubicBezTo>
                    <a:pt x="1213" y="1245"/>
                    <a:pt x="1185" y="1233"/>
                    <a:pt x="1185" y="1249"/>
                  </a:cubicBezTo>
                  <a:cubicBezTo>
                    <a:pt x="1234" y="1244"/>
                    <a:pt x="1296" y="1244"/>
                    <a:pt x="1343" y="1225"/>
                  </a:cubicBezTo>
                  <a:cubicBezTo>
                    <a:pt x="1383" y="1229"/>
                    <a:pt x="1467" y="1210"/>
                    <a:pt x="1529" y="1209"/>
                  </a:cubicBezTo>
                  <a:cubicBezTo>
                    <a:pt x="1535" y="1198"/>
                    <a:pt x="1538" y="1200"/>
                    <a:pt x="1553" y="1194"/>
                  </a:cubicBezTo>
                  <a:cubicBezTo>
                    <a:pt x="1535" y="1188"/>
                    <a:pt x="1522" y="1199"/>
                    <a:pt x="1505" y="1205"/>
                  </a:cubicBezTo>
                  <a:cubicBezTo>
                    <a:pt x="1430" y="1183"/>
                    <a:pt x="1324" y="1214"/>
                    <a:pt x="1237" y="1229"/>
                  </a:cubicBezTo>
                  <a:cubicBezTo>
                    <a:pt x="1237" y="1212"/>
                    <a:pt x="1272" y="1230"/>
                    <a:pt x="1272" y="1213"/>
                  </a:cubicBezTo>
                  <a:cubicBezTo>
                    <a:pt x="1247" y="1209"/>
                    <a:pt x="1181" y="1218"/>
                    <a:pt x="1193" y="1202"/>
                  </a:cubicBezTo>
                  <a:close/>
                  <a:moveTo>
                    <a:pt x="1288" y="1202"/>
                  </a:moveTo>
                  <a:cubicBezTo>
                    <a:pt x="1275" y="1201"/>
                    <a:pt x="1262" y="1192"/>
                    <a:pt x="1260" y="1209"/>
                  </a:cubicBezTo>
                  <a:cubicBezTo>
                    <a:pt x="1273" y="1210"/>
                    <a:pt x="1284" y="1210"/>
                    <a:pt x="1288" y="1202"/>
                  </a:cubicBezTo>
                  <a:close/>
                  <a:moveTo>
                    <a:pt x="1833" y="1198"/>
                  </a:moveTo>
                  <a:cubicBezTo>
                    <a:pt x="1858" y="1197"/>
                    <a:pt x="1862" y="1195"/>
                    <a:pt x="1885" y="1198"/>
                  </a:cubicBezTo>
                  <a:cubicBezTo>
                    <a:pt x="1880" y="1180"/>
                    <a:pt x="1841" y="1192"/>
                    <a:pt x="1833" y="1198"/>
                  </a:cubicBezTo>
                  <a:close/>
                  <a:moveTo>
                    <a:pt x="1557" y="1194"/>
                  </a:moveTo>
                  <a:cubicBezTo>
                    <a:pt x="1587" y="1205"/>
                    <a:pt x="1592" y="1178"/>
                    <a:pt x="1557" y="1194"/>
                  </a:cubicBezTo>
                  <a:close/>
                  <a:moveTo>
                    <a:pt x="1964" y="1186"/>
                  </a:moveTo>
                  <a:cubicBezTo>
                    <a:pt x="1934" y="1192"/>
                    <a:pt x="1910" y="1179"/>
                    <a:pt x="1889" y="1194"/>
                  </a:cubicBezTo>
                  <a:cubicBezTo>
                    <a:pt x="1922" y="1189"/>
                    <a:pt x="1943" y="1200"/>
                    <a:pt x="1964" y="1186"/>
                  </a:cubicBezTo>
                  <a:close/>
                  <a:moveTo>
                    <a:pt x="857" y="937"/>
                  </a:moveTo>
                  <a:cubicBezTo>
                    <a:pt x="834" y="927"/>
                    <a:pt x="803" y="935"/>
                    <a:pt x="790" y="949"/>
                  </a:cubicBezTo>
                  <a:cubicBezTo>
                    <a:pt x="816" y="944"/>
                    <a:pt x="835" y="949"/>
                    <a:pt x="857" y="937"/>
                  </a:cubicBezTo>
                  <a:close/>
                  <a:moveTo>
                    <a:pt x="798" y="917"/>
                  </a:moveTo>
                  <a:cubicBezTo>
                    <a:pt x="783" y="916"/>
                    <a:pt x="767" y="915"/>
                    <a:pt x="766" y="929"/>
                  </a:cubicBezTo>
                  <a:cubicBezTo>
                    <a:pt x="780" y="928"/>
                    <a:pt x="797" y="930"/>
                    <a:pt x="798" y="917"/>
                  </a:cubicBezTo>
                  <a:close/>
                  <a:moveTo>
                    <a:pt x="506" y="731"/>
                  </a:moveTo>
                  <a:cubicBezTo>
                    <a:pt x="504" y="743"/>
                    <a:pt x="485" y="721"/>
                    <a:pt x="482" y="735"/>
                  </a:cubicBezTo>
                  <a:cubicBezTo>
                    <a:pt x="485" y="736"/>
                    <a:pt x="486" y="739"/>
                    <a:pt x="486" y="743"/>
                  </a:cubicBezTo>
                  <a:cubicBezTo>
                    <a:pt x="495" y="740"/>
                    <a:pt x="514" y="744"/>
                    <a:pt x="506" y="731"/>
                  </a:cubicBezTo>
                  <a:close/>
                  <a:moveTo>
                    <a:pt x="442" y="731"/>
                  </a:moveTo>
                  <a:cubicBezTo>
                    <a:pt x="453" y="737"/>
                    <a:pt x="466" y="729"/>
                    <a:pt x="478" y="739"/>
                  </a:cubicBezTo>
                  <a:cubicBezTo>
                    <a:pt x="485" y="720"/>
                    <a:pt x="446" y="726"/>
                    <a:pt x="442" y="731"/>
                  </a:cubicBezTo>
                  <a:close/>
                  <a:moveTo>
                    <a:pt x="3347" y="676"/>
                  </a:moveTo>
                  <a:cubicBezTo>
                    <a:pt x="3341" y="670"/>
                    <a:pt x="3323" y="675"/>
                    <a:pt x="3315" y="680"/>
                  </a:cubicBezTo>
                  <a:cubicBezTo>
                    <a:pt x="3327" y="679"/>
                    <a:pt x="3343" y="691"/>
                    <a:pt x="3347" y="676"/>
                  </a:cubicBezTo>
                  <a:close/>
                  <a:moveTo>
                    <a:pt x="3007" y="423"/>
                  </a:moveTo>
                  <a:cubicBezTo>
                    <a:pt x="3021" y="431"/>
                    <a:pt x="3045" y="429"/>
                    <a:pt x="3047" y="407"/>
                  </a:cubicBezTo>
                  <a:cubicBezTo>
                    <a:pt x="3037" y="410"/>
                    <a:pt x="3018" y="402"/>
                    <a:pt x="3015" y="411"/>
                  </a:cubicBezTo>
                  <a:cubicBezTo>
                    <a:pt x="3042" y="421"/>
                    <a:pt x="2994" y="416"/>
                    <a:pt x="3007" y="423"/>
                  </a:cubicBezTo>
                  <a:close/>
                  <a:moveTo>
                    <a:pt x="292" y="281"/>
                  </a:moveTo>
                  <a:cubicBezTo>
                    <a:pt x="249" y="262"/>
                    <a:pt x="203" y="246"/>
                    <a:pt x="154" y="269"/>
                  </a:cubicBezTo>
                  <a:cubicBezTo>
                    <a:pt x="167" y="269"/>
                    <a:pt x="175" y="274"/>
                    <a:pt x="182" y="281"/>
                  </a:cubicBezTo>
                  <a:cubicBezTo>
                    <a:pt x="177" y="282"/>
                    <a:pt x="161" y="294"/>
                    <a:pt x="178" y="293"/>
                  </a:cubicBezTo>
                  <a:cubicBezTo>
                    <a:pt x="211" y="269"/>
                    <a:pt x="255" y="300"/>
                    <a:pt x="292" y="281"/>
                  </a:cubicBezTo>
                  <a:close/>
                  <a:moveTo>
                    <a:pt x="2474" y="162"/>
                  </a:moveTo>
                  <a:cubicBezTo>
                    <a:pt x="2454" y="163"/>
                    <a:pt x="2435" y="152"/>
                    <a:pt x="2422" y="166"/>
                  </a:cubicBezTo>
                  <a:cubicBezTo>
                    <a:pt x="2432" y="163"/>
                    <a:pt x="2466" y="178"/>
                    <a:pt x="2474" y="162"/>
                  </a:cubicBezTo>
                  <a:close/>
                  <a:moveTo>
                    <a:pt x="2561" y="154"/>
                  </a:moveTo>
                  <a:cubicBezTo>
                    <a:pt x="2546" y="159"/>
                    <a:pt x="2543" y="151"/>
                    <a:pt x="2537" y="162"/>
                  </a:cubicBezTo>
                  <a:cubicBezTo>
                    <a:pt x="2545" y="160"/>
                    <a:pt x="2564" y="169"/>
                    <a:pt x="2561" y="1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8" name="组合 7"/>
          <p:cNvGrpSpPr/>
          <p:nvPr userDrawn="1"/>
        </p:nvGrpSpPr>
        <p:grpSpPr>
          <a:xfrm>
            <a:off x="-3842409" y="806533"/>
            <a:ext cx="20104182" cy="5575332"/>
            <a:chOff x="-1555800" y="1391282"/>
            <a:chExt cx="15530963" cy="4307079"/>
          </a:xfrm>
          <a:solidFill>
            <a:srgbClr val="388E3F">
              <a:alpha val="78000"/>
            </a:srgbClr>
          </a:solidFill>
        </p:grpSpPr>
        <p:sp>
          <p:nvSpPr>
            <p:cNvPr id="9" name="Freeform 631"/>
            <p:cNvSpPr>
              <a:spLocks noEditPoints="1"/>
            </p:cNvSpPr>
            <p:nvPr/>
          </p:nvSpPr>
          <p:spPr bwMode="auto">
            <a:xfrm rot="20067323">
              <a:off x="-1555800" y="1714815"/>
              <a:ext cx="7647544" cy="3983546"/>
            </a:xfrm>
            <a:custGeom>
              <a:avLst/>
              <a:gdLst>
                <a:gd name="T0" fmla="*/ 1059 w 3620"/>
                <a:gd name="T1" fmla="*/ 1364 h 1407"/>
                <a:gd name="T2" fmla="*/ 1237 w 3620"/>
                <a:gd name="T3" fmla="*/ 1277 h 1407"/>
                <a:gd name="T4" fmla="*/ 1106 w 3620"/>
                <a:gd name="T5" fmla="*/ 1269 h 1407"/>
                <a:gd name="T6" fmla="*/ 1114 w 3620"/>
                <a:gd name="T7" fmla="*/ 1170 h 1407"/>
                <a:gd name="T8" fmla="*/ 1098 w 3620"/>
                <a:gd name="T9" fmla="*/ 1130 h 1407"/>
                <a:gd name="T10" fmla="*/ 905 w 3620"/>
                <a:gd name="T11" fmla="*/ 1122 h 1407"/>
                <a:gd name="T12" fmla="*/ 897 w 3620"/>
                <a:gd name="T13" fmla="*/ 1004 h 1407"/>
                <a:gd name="T14" fmla="*/ 762 w 3620"/>
                <a:gd name="T15" fmla="*/ 929 h 1407"/>
                <a:gd name="T16" fmla="*/ 675 w 3620"/>
                <a:gd name="T17" fmla="*/ 846 h 1407"/>
                <a:gd name="T18" fmla="*/ 434 w 3620"/>
                <a:gd name="T19" fmla="*/ 787 h 1407"/>
                <a:gd name="T20" fmla="*/ 423 w 3620"/>
                <a:gd name="T21" fmla="*/ 684 h 1407"/>
                <a:gd name="T22" fmla="*/ 399 w 3620"/>
                <a:gd name="T23" fmla="*/ 585 h 1407"/>
                <a:gd name="T24" fmla="*/ 106 w 3620"/>
                <a:gd name="T25" fmla="*/ 447 h 1407"/>
                <a:gd name="T26" fmla="*/ 0 w 3620"/>
                <a:gd name="T27" fmla="*/ 364 h 1407"/>
                <a:gd name="T28" fmla="*/ 110 w 3620"/>
                <a:gd name="T29" fmla="*/ 304 h 1407"/>
                <a:gd name="T30" fmla="*/ 182 w 3620"/>
                <a:gd name="T31" fmla="*/ 245 h 1407"/>
                <a:gd name="T32" fmla="*/ 407 w 3620"/>
                <a:gd name="T33" fmla="*/ 194 h 1407"/>
                <a:gd name="T34" fmla="*/ 229 w 3620"/>
                <a:gd name="T35" fmla="*/ 131 h 1407"/>
                <a:gd name="T36" fmla="*/ 589 w 3620"/>
                <a:gd name="T37" fmla="*/ 99 h 1407"/>
                <a:gd name="T38" fmla="*/ 1063 w 3620"/>
                <a:gd name="T39" fmla="*/ 119 h 1407"/>
                <a:gd name="T40" fmla="*/ 1355 w 3620"/>
                <a:gd name="T41" fmla="*/ 87 h 1407"/>
                <a:gd name="T42" fmla="*/ 1723 w 3620"/>
                <a:gd name="T43" fmla="*/ 75 h 1407"/>
                <a:gd name="T44" fmla="*/ 2165 w 3620"/>
                <a:gd name="T45" fmla="*/ 83 h 1407"/>
                <a:gd name="T46" fmla="*/ 2703 w 3620"/>
                <a:gd name="T47" fmla="*/ 138 h 1407"/>
                <a:gd name="T48" fmla="*/ 2640 w 3620"/>
                <a:gd name="T49" fmla="*/ 218 h 1407"/>
                <a:gd name="T50" fmla="*/ 2387 w 3620"/>
                <a:gd name="T51" fmla="*/ 218 h 1407"/>
                <a:gd name="T52" fmla="*/ 2699 w 3620"/>
                <a:gd name="T53" fmla="*/ 265 h 1407"/>
                <a:gd name="T54" fmla="*/ 2770 w 3620"/>
                <a:gd name="T55" fmla="*/ 308 h 1407"/>
                <a:gd name="T56" fmla="*/ 2968 w 3620"/>
                <a:gd name="T57" fmla="*/ 391 h 1407"/>
                <a:gd name="T58" fmla="*/ 3122 w 3620"/>
                <a:gd name="T59" fmla="*/ 427 h 1407"/>
                <a:gd name="T60" fmla="*/ 3359 w 3620"/>
                <a:gd name="T61" fmla="*/ 534 h 1407"/>
                <a:gd name="T62" fmla="*/ 3371 w 3620"/>
                <a:gd name="T63" fmla="*/ 589 h 1407"/>
                <a:gd name="T64" fmla="*/ 3549 w 3620"/>
                <a:gd name="T65" fmla="*/ 719 h 1407"/>
                <a:gd name="T66" fmla="*/ 3545 w 3620"/>
                <a:gd name="T67" fmla="*/ 850 h 1407"/>
                <a:gd name="T68" fmla="*/ 3264 w 3620"/>
                <a:gd name="T69" fmla="*/ 893 h 1407"/>
                <a:gd name="T70" fmla="*/ 2770 w 3620"/>
                <a:gd name="T71" fmla="*/ 984 h 1407"/>
                <a:gd name="T72" fmla="*/ 2782 w 3620"/>
                <a:gd name="T73" fmla="*/ 1036 h 1407"/>
                <a:gd name="T74" fmla="*/ 2636 w 3620"/>
                <a:gd name="T75" fmla="*/ 1130 h 1407"/>
                <a:gd name="T76" fmla="*/ 2201 w 3620"/>
                <a:gd name="T77" fmla="*/ 1170 h 1407"/>
                <a:gd name="T78" fmla="*/ 2335 w 3620"/>
                <a:gd name="T79" fmla="*/ 1233 h 1407"/>
                <a:gd name="T80" fmla="*/ 2086 w 3620"/>
                <a:gd name="T81" fmla="*/ 1324 h 1407"/>
                <a:gd name="T82" fmla="*/ 1806 w 3620"/>
                <a:gd name="T83" fmla="*/ 1395 h 1407"/>
                <a:gd name="T84" fmla="*/ 1332 w 3620"/>
                <a:gd name="T85" fmla="*/ 1391 h 1407"/>
                <a:gd name="T86" fmla="*/ 1442 w 3620"/>
                <a:gd name="T87" fmla="*/ 1273 h 1407"/>
                <a:gd name="T88" fmla="*/ 1162 w 3620"/>
                <a:gd name="T89" fmla="*/ 1229 h 1407"/>
                <a:gd name="T90" fmla="*/ 1505 w 3620"/>
                <a:gd name="T91" fmla="*/ 1205 h 1407"/>
                <a:gd name="T92" fmla="*/ 1288 w 3620"/>
                <a:gd name="T93" fmla="*/ 1202 h 1407"/>
                <a:gd name="T94" fmla="*/ 1964 w 3620"/>
                <a:gd name="T95" fmla="*/ 1186 h 1407"/>
                <a:gd name="T96" fmla="*/ 798 w 3620"/>
                <a:gd name="T97" fmla="*/ 917 h 1407"/>
                <a:gd name="T98" fmla="*/ 506 w 3620"/>
                <a:gd name="T99" fmla="*/ 731 h 1407"/>
                <a:gd name="T100" fmla="*/ 3347 w 3620"/>
                <a:gd name="T101" fmla="*/ 676 h 1407"/>
                <a:gd name="T102" fmla="*/ 154 w 3620"/>
                <a:gd name="T103" fmla="*/ 269 h 1407"/>
                <a:gd name="T104" fmla="*/ 2474 w 3620"/>
                <a:gd name="T105" fmla="*/ 162 h 1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20" h="1407">
                  <a:moveTo>
                    <a:pt x="1332" y="1399"/>
                  </a:moveTo>
                  <a:cubicBezTo>
                    <a:pt x="1346" y="1394"/>
                    <a:pt x="1388" y="1403"/>
                    <a:pt x="1403" y="1387"/>
                  </a:cubicBezTo>
                  <a:cubicBezTo>
                    <a:pt x="1398" y="1382"/>
                    <a:pt x="1385" y="1383"/>
                    <a:pt x="1391" y="1368"/>
                  </a:cubicBezTo>
                  <a:cubicBezTo>
                    <a:pt x="1308" y="1355"/>
                    <a:pt x="1251" y="1391"/>
                    <a:pt x="1169" y="1383"/>
                  </a:cubicBezTo>
                  <a:cubicBezTo>
                    <a:pt x="1161" y="1375"/>
                    <a:pt x="1173" y="1371"/>
                    <a:pt x="1166" y="1364"/>
                  </a:cubicBezTo>
                  <a:cubicBezTo>
                    <a:pt x="1123" y="1357"/>
                    <a:pt x="1083" y="1387"/>
                    <a:pt x="1059" y="1364"/>
                  </a:cubicBezTo>
                  <a:cubicBezTo>
                    <a:pt x="1071" y="1357"/>
                    <a:pt x="1076" y="1344"/>
                    <a:pt x="1094" y="1344"/>
                  </a:cubicBezTo>
                  <a:cubicBezTo>
                    <a:pt x="1097" y="1347"/>
                    <a:pt x="1099" y="1353"/>
                    <a:pt x="1098" y="1360"/>
                  </a:cubicBezTo>
                  <a:cubicBezTo>
                    <a:pt x="1154" y="1337"/>
                    <a:pt x="1235" y="1340"/>
                    <a:pt x="1296" y="1324"/>
                  </a:cubicBezTo>
                  <a:cubicBezTo>
                    <a:pt x="1275" y="1304"/>
                    <a:pt x="1229" y="1331"/>
                    <a:pt x="1213" y="1304"/>
                  </a:cubicBezTo>
                  <a:cubicBezTo>
                    <a:pt x="1233" y="1307"/>
                    <a:pt x="1241" y="1298"/>
                    <a:pt x="1249" y="1288"/>
                  </a:cubicBezTo>
                  <a:cubicBezTo>
                    <a:pt x="1250" y="1279"/>
                    <a:pt x="1231" y="1291"/>
                    <a:pt x="1237" y="1277"/>
                  </a:cubicBezTo>
                  <a:cubicBezTo>
                    <a:pt x="1279" y="1284"/>
                    <a:pt x="1320" y="1276"/>
                    <a:pt x="1355" y="1257"/>
                  </a:cubicBezTo>
                  <a:cubicBezTo>
                    <a:pt x="1333" y="1248"/>
                    <a:pt x="1296" y="1259"/>
                    <a:pt x="1276" y="1265"/>
                  </a:cubicBezTo>
                  <a:cubicBezTo>
                    <a:pt x="1271" y="1261"/>
                    <a:pt x="1268" y="1254"/>
                    <a:pt x="1264" y="1249"/>
                  </a:cubicBezTo>
                  <a:cubicBezTo>
                    <a:pt x="1227" y="1264"/>
                    <a:pt x="1167" y="1250"/>
                    <a:pt x="1122" y="1257"/>
                  </a:cubicBezTo>
                  <a:cubicBezTo>
                    <a:pt x="1126" y="1265"/>
                    <a:pt x="1143" y="1252"/>
                    <a:pt x="1158" y="1257"/>
                  </a:cubicBezTo>
                  <a:cubicBezTo>
                    <a:pt x="1149" y="1277"/>
                    <a:pt x="1127" y="1260"/>
                    <a:pt x="1106" y="1269"/>
                  </a:cubicBezTo>
                  <a:cubicBezTo>
                    <a:pt x="1111" y="1249"/>
                    <a:pt x="1121" y="1233"/>
                    <a:pt x="1134" y="1221"/>
                  </a:cubicBezTo>
                  <a:cubicBezTo>
                    <a:pt x="1128" y="1215"/>
                    <a:pt x="1114" y="1217"/>
                    <a:pt x="1110" y="1209"/>
                  </a:cubicBezTo>
                  <a:cubicBezTo>
                    <a:pt x="1114" y="1204"/>
                    <a:pt x="1121" y="1202"/>
                    <a:pt x="1122" y="1194"/>
                  </a:cubicBezTo>
                  <a:cubicBezTo>
                    <a:pt x="1118" y="1188"/>
                    <a:pt x="1109" y="1189"/>
                    <a:pt x="1106" y="1182"/>
                  </a:cubicBezTo>
                  <a:cubicBezTo>
                    <a:pt x="1105" y="1195"/>
                    <a:pt x="1102" y="1180"/>
                    <a:pt x="1094" y="1186"/>
                  </a:cubicBezTo>
                  <a:cubicBezTo>
                    <a:pt x="1086" y="1181"/>
                    <a:pt x="1101" y="1167"/>
                    <a:pt x="1114" y="1170"/>
                  </a:cubicBezTo>
                  <a:cubicBezTo>
                    <a:pt x="1112" y="1173"/>
                    <a:pt x="1110" y="1176"/>
                    <a:pt x="1110" y="1182"/>
                  </a:cubicBezTo>
                  <a:cubicBezTo>
                    <a:pt x="1133" y="1180"/>
                    <a:pt x="1154" y="1176"/>
                    <a:pt x="1181" y="1178"/>
                  </a:cubicBezTo>
                  <a:cubicBezTo>
                    <a:pt x="1186" y="1158"/>
                    <a:pt x="1149" y="1182"/>
                    <a:pt x="1154" y="1162"/>
                  </a:cubicBezTo>
                  <a:cubicBezTo>
                    <a:pt x="1172" y="1164"/>
                    <a:pt x="1170" y="1163"/>
                    <a:pt x="1189" y="1166"/>
                  </a:cubicBezTo>
                  <a:cubicBezTo>
                    <a:pt x="1192" y="1160"/>
                    <a:pt x="1176" y="1140"/>
                    <a:pt x="1169" y="1130"/>
                  </a:cubicBezTo>
                  <a:cubicBezTo>
                    <a:pt x="1142" y="1125"/>
                    <a:pt x="1119" y="1141"/>
                    <a:pt x="1098" y="1130"/>
                  </a:cubicBezTo>
                  <a:cubicBezTo>
                    <a:pt x="1105" y="1115"/>
                    <a:pt x="1142" y="1129"/>
                    <a:pt x="1154" y="1119"/>
                  </a:cubicBezTo>
                  <a:cubicBezTo>
                    <a:pt x="1147" y="1110"/>
                    <a:pt x="1132" y="1119"/>
                    <a:pt x="1142" y="1103"/>
                  </a:cubicBezTo>
                  <a:cubicBezTo>
                    <a:pt x="1139" y="1097"/>
                    <a:pt x="1131" y="1105"/>
                    <a:pt x="1122" y="1099"/>
                  </a:cubicBezTo>
                  <a:cubicBezTo>
                    <a:pt x="1116" y="1114"/>
                    <a:pt x="1133" y="1106"/>
                    <a:pt x="1130" y="1119"/>
                  </a:cubicBezTo>
                  <a:cubicBezTo>
                    <a:pt x="1086" y="1107"/>
                    <a:pt x="1007" y="1158"/>
                    <a:pt x="960" y="1126"/>
                  </a:cubicBezTo>
                  <a:cubicBezTo>
                    <a:pt x="931" y="1129"/>
                    <a:pt x="931" y="1129"/>
                    <a:pt x="905" y="1122"/>
                  </a:cubicBezTo>
                  <a:cubicBezTo>
                    <a:pt x="920" y="1111"/>
                    <a:pt x="952" y="1117"/>
                    <a:pt x="964" y="1103"/>
                  </a:cubicBezTo>
                  <a:cubicBezTo>
                    <a:pt x="947" y="1092"/>
                    <a:pt x="934" y="1074"/>
                    <a:pt x="917" y="1055"/>
                  </a:cubicBezTo>
                  <a:cubicBezTo>
                    <a:pt x="941" y="1060"/>
                    <a:pt x="945" y="1045"/>
                    <a:pt x="964" y="1043"/>
                  </a:cubicBezTo>
                  <a:cubicBezTo>
                    <a:pt x="953" y="1030"/>
                    <a:pt x="926" y="1034"/>
                    <a:pt x="905" y="1032"/>
                  </a:cubicBezTo>
                  <a:cubicBezTo>
                    <a:pt x="902" y="1018"/>
                    <a:pt x="911" y="1017"/>
                    <a:pt x="921" y="1016"/>
                  </a:cubicBezTo>
                  <a:cubicBezTo>
                    <a:pt x="919" y="1005"/>
                    <a:pt x="911" y="1002"/>
                    <a:pt x="897" y="1004"/>
                  </a:cubicBezTo>
                  <a:cubicBezTo>
                    <a:pt x="888" y="996"/>
                    <a:pt x="933" y="1003"/>
                    <a:pt x="917" y="984"/>
                  </a:cubicBezTo>
                  <a:cubicBezTo>
                    <a:pt x="932" y="983"/>
                    <a:pt x="943" y="979"/>
                    <a:pt x="944" y="964"/>
                  </a:cubicBezTo>
                  <a:cubicBezTo>
                    <a:pt x="920" y="912"/>
                    <a:pt x="793" y="976"/>
                    <a:pt x="731" y="976"/>
                  </a:cubicBezTo>
                  <a:cubicBezTo>
                    <a:pt x="714" y="976"/>
                    <a:pt x="716" y="973"/>
                    <a:pt x="687" y="980"/>
                  </a:cubicBezTo>
                  <a:cubicBezTo>
                    <a:pt x="688" y="970"/>
                    <a:pt x="701" y="972"/>
                    <a:pt x="711" y="972"/>
                  </a:cubicBezTo>
                  <a:cubicBezTo>
                    <a:pt x="706" y="942"/>
                    <a:pt x="737" y="934"/>
                    <a:pt x="762" y="929"/>
                  </a:cubicBezTo>
                  <a:cubicBezTo>
                    <a:pt x="696" y="920"/>
                    <a:pt x="623" y="929"/>
                    <a:pt x="553" y="921"/>
                  </a:cubicBezTo>
                  <a:cubicBezTo>
                    <a:pt x="554" y="883"/>
                    <a:pt x="582" y="896"/>
                    <a:pt x="608" y="885"/>
                  </a:cubicBezTo>
                  <a:cubicBezTo>
                    <a:pt x="581" y="865"/>
                    <a:pt x="548" y="909"/>
                    <a:pt x="533" y="889"/>
                  </a:cubicBezTo>
                  <a:cubicBezTo>
                    <a:pt x="550" y="873"/>
                    <a:pt x="577" y="879"/>
                    <a:pt x="596" y="874"/>
                  </a:cubicBezTo>
                  <a:cubicBezTo>
                    <a:pt x="578" y="861"/>
                    <a:pt x="551" y="876"/>
                    <a:pt x="533" y="877"/>
                  </a:cubicBezTo>
                  <a:cubicBezTo>
                    <a:pt x="549" y="824"/>
                    <a:pt x="611" y="866"/>
                    <a:pt x="675" y="846"/>
                  </a:cubicBezTo>
                  <a:cubicBezTo>
                    <a:pt x="690" y="854"/>
                    <a:pt x="657" y="845"/>
                    <a:pt x="660" y="854"/>
                  </a:cubicBezTo>
                  <a:cubicBezTo>
                    <a:pt x="689" y="864"/>
                    <a:pt x="701" y="847"/>
                    <a:pt x="727" y="842"/>
                  </a:cubicBezTo>
                  <a:cubicBezTo>
                    <a:pt x="645" y="829"/>
                    <a:pt x="567" y="824"/>
                    <a:pt x="490" y="834"/>
                  </a:cubicBezTo>
                  <a:cubicBezTo>
                    <a:pt x="496" y="829"/>
                    <a:pt x="501" y="824"/>
                    <a:pt x="506" y="818"/>
                  </a:cubicBezTo>
                  <a:cubicBezTo>
                    <a:pt x="491" y="800"/>
                    <a:pt x="462" y="793"/>
                    <a:pt x="423" y="798"/>
                  </a:cubicBezTo>
                  <a:cubicBezTo>
                    <a:pt x="422" y="790"/>
                    <a:pt x="426" y="786"/>
                    <a:pt x="434" y="787"/>
                  </a:cubicBezTo>
                  <a:cubicBezTo>
                    <a:pt x="435" y="775"/>
                    <a:pt x="409" y="791"/>
                    <a:pt x="415" y="775"/>
                  </a:cubicBezTo>
                  <a:cubicBezTo>
                    <a:pt x="424" y="760"/>
                    <a:pt x="448" y="758"/>
                    <a:pt x="474" y="759"/>
                  </a:cubicBezTo>
                  <a:cubicBezTo>
                    <a:pt x="457" y="740"/>
                    <a:pt x="426" y="748"/>
                    <a:pt x="395" y="755"/>
                  </a:cubicBezTo>
                  <a:cubicBezTo>
                    <a:pt x="392" y="726"/>
                    <a:pt x="439" y="720"/>
                    <a:pt x="470" y="719"/>
                  </a:cubicBezTo>
                  <a:cubicBezTo>
                    <a:pt x="454" y="712"/>
                    <a:pt x="430" y="715"/>
                    <a:pt x="415" y="708"/>
                  </a:cubicBezTo>
                  <a:cubicBezTo>
                    <a:pt x="411" y="691"/>
                    <a:pt x="412" y="692"/>
                    <a:pt x="423" y="684"/>
                  </a:cubicBezTo>
                  <a:cubicBezTo>
                    <a:pt x="423" y="671"/>
                    <a:pt x="396" y="675"/>
                    <a:pt x="411" y="660"/>
                  </a:cubicBezTo>
                  <a:cubicBezTo>
                    <a:pt x="397" y="659"/>
                    <a:pt x="388" y="654"/>
                    <a:pt x="371" y="656"/>
                  </a:cubicBezTo>
                  <a:cubicBezTo>
                    <a:pt x="394" y="646"/>
                    <a:pt x="373" y="635"/>
                    <a:pt x="367" y="621"/>
                  </a:cubicBezTo>
                  <a:cubicBezTo>
                    <a:pt x="384" y="620"/>
                    <a:pt x="395" y="614"/>
                    <a:pt x="415" y="617"/>
                  </a:cubicBezTo>
                  <a:cubicBezTo>
                    <a:pt x="401" y="604"/>
                    <a:pt x="374" y="605"/>
                    <a:pt x="347" y="605"/>
                  </a:cubicBezTo>
                  <a:cubicBezTo>
                    <a:pt x="356" y="588"/>
                    <a:pt x="385" y="604"/>
                    <a:pt x="399" y="585"/>
                  </a:cubicBezTo>
                  <a:cubicBezTo>
                    <a:pt x="385" y="571"/>
                    <a:pt x="363" y="573"/>
                    <a:pt x="344" y="557"/>
                  </a:cubicBezTo>
                  <a:cubicBezTo>
                    <a:pt x="345" y="549"/>
                    <a:pt x="363" y="556"/>
                    <a:pt x="371" y="553"/>
                  </a:cubicBezTo>
                  <a:cubicBezTo>
                    <a:pt x="361" y="548"/>
                    <a:pt x="345" y="548"/>
                    <a:pt x="336" y="542"/>
                  </a:cubicBezTo>
                  <a:cubicBezTo>
                    <a:pt x="339" y="533"/>
                    <a:pt x="358" y="540"/>
                    <a:pt x="367" y="538"/>
                  </a:cubicBezTo>
                  <a:cubicBezTo>
                    <a:pt x="315" y="512"/>
                    <a:pt x="265" y="492"/>
                    <a:pt x="193" y="474"/>
                  </a:cubicBezTo>
                  <a:cubicBezTo>
                    <a:pt x="160" y="466"/>
                    <a:pt x="130" y="454"/>
                    <a:pt x="106" y="447"/>
                  </a:cubicBezTo>
                  <a:cubicBezTo>
                    <a:pt x="95" y="443"/>
                    <a:pt x="79" y="448"/>
                    <a:pt x="71" y="443"/>
                  </a:cubicBezTo>
                  <a:cubicBezTo>
                    <a:pt x="80" y="450"/>
                    <a:pt x="80" y="415"/>
                    <a:pt x="67" y="427"/>
                  </a:cubicBezTo>
                  <a:cubicBezTo>
                    <a:pt x="70" y="423"/>
                    <a:pt x="74" y="421"/>
                    <a:pt x="79" y="419"/>
                  </a:cubicBezTo>
                  <a:cubicBezTo>
                    <a:pt x="60" y="409"/>
                    <a:pt x="37" y="403"/>
                    <a:pt x="16" y="395"/>
                  </a:cubicBezTo>
                  <a:cubicBezTo>
                    <a:pt x="23" y="380"/>
                    <a:pt x="53" y="400"/>
                    <a:pt x="75" y="395"/>
                  </a:cubicBezTo>
                  <a:cubicBezTo>
                    <a:pt x="64" y="370"/>
                    <a:pt x="19" y="380"/>
                    <a:pt x="0" y="364"/>
                  </a:cubicBezTo>
                  <a:cubicBezTo>
                    <a:pt x="40" y="352"/>
                    <a:pt x="77" y="348"/>
                    <a:pt x="110" y="344"/>
                  </a:cubicBezTo>
                  <a:cubicBezTo>
                    <a:pt x="82" y="330"/>
                    <a:pt x="39" y="331"/>
                    <a:pt x="4" y="324"/>
                  </a:cubicBezTo>
                  <a:cubicBezTo>
                    <a:pt x="8" y="315"/>
                    <a:pt x="29" y="323"/>
                    <a:pt x="39" y="320"/>
                  </a:cubicBezTo>
                  <a:cubicBezTo>
                    <a:pt x="40" y="315"/>
                    <a:pt x="19" y="312"/>
                    <a:pt x="31" y="308"/>
                  </a:cubicBezTo>
                  <a:cubicBezTo>
                    <a:pt x="42" y="306"/>
                    <a:pt x="46" y="310"/>
                    <a:pt x="43" y="320"/>
                  </a:cubicBezTo>
                  <a:cubicBezTo>
                    <a:pt x="71" y="320"/>
                    <a:pt x="77" y="299"/>
                    <a:pt x="110" y="304"/>
                  </a:cubicBezTo>
                  <a:cubicBezTo>
                    <a:pt x="109" y="298"/>
                    <a:pt x="104" y="295"/>
                    <a:pt x="95" y="297"/>
                  </a:cubicBezTo>
                  <a:cubicBezTo>
                    <a:pt x="104" y="286"/>
                    <a:pt x="127" y="289"/>
                    <a:pt x="146" y="289"/>
                  </a:cubicBezTo>
                  <a:cubicBezTo>
                    <a:pt x="137" y="274"/>
                    <a:pt x="110" y="277"/>
                    <a:pt x="91" y="273"/>
                  </a:cubicBezTo>
                  <a:cubicBezTo>
                    <a:pt x="101" y="256"/>
                    <a:pt x="130" y="275"/>
                    <a:pt x="150" y="269"/>
                  </a:cubicBezTo>
                  <a:cubicBezTo>
                    <a:pt x="149" y="259"/>
                    <a:pt x="119" y="258"/>
                    <a:pt x="130" y="249"/>
                  </a:cubicBezTo>
                  <a:cubicBezTo>
                    <a:pt x="132" y="238"/>
                    <a:pt x="182" y="258"/>
                    <a:pt x="182" y="245"/>
                  </a:cubicBezTo>
                  <a:cubicBezTo>
                    <a:pt x="205" y="239"/>
                    <a:pt x="239" y="237"/>
                    <a:pt x="249" y="253"/>
                  </a:cubicBezTo>
                  <a:cubicBezTo>
                    <a:pt x="259" y="256"/>
                    <a:pt x="256" y="245"/>
                    <a:pt x="261" y="241"/>
                  </a:cubicBezTo>
                  <a:cubicBezTo>
                    <a:pt x="326" y="268"/>
                    <a:pt x="423" y="228"/>
                    <a:pt x="502" y="253"/>
                  </a:cubicBezTo>
                  <a:cubicBezTo>
                    <a:pt x="468" y="225"/>
                    <a:pt x="406" y="241"/>
                    <a:pt x="375" y="206"/>
                  </a:cubicBezTo>
                  <a:cubicBezTo>
                    <a:pt x="396" y="210"/>
                    <a:pt x="407" y="210"/>
                    <a:pt x="423" y="202"/>
                  </a:cubicBezTo>
                  <a:cubicBezTo>
                    <a:pt x="420" y="196"/>
                    <a:pt x="414" y="194"/>
                    <a:pt x="407" y="194"/>
                  </a:cubicBezTo>
                  <a:cubicBezTo>
                    <a:pt x="420" y="188"/>
                    <a:pt x="441" y="188"/>
                    <a:pt x="458" y="186"/>
                  </a:cubicBezTo>
                  <a:cubicBezTo>
                    <a:pt x="437" y="166"/>
                    <a:pt x="396" y="178"/>
                    <a:pt x="363" y="170"/>
                  </a:cubicBezTo>
                  <a:cubicBezTo>
                    <a:pt x="328" y="162"/>
                    <a:pt x="322" y="141"/>
                    <a:pt x="292" y="150"/>
                  </a:cubicBezTo>
                  <a:cubicBezTo>
                    <a:pt x="306" y="146"/>
                    <a:pt x="285" y="175"/>
                    <a:pt x="288" y="146"/>
                  </a:cubicBezTo>
                  <a:cubicBezTo>
                    <a:pt x="280" y="145"/>
                    <a:pt x="281" y="152"/>
                    <a:pt x="280" y="158"/>
                  </a:cubicBezTo>
                  <a:cubicBezTo>
                    <a:pt x="268" y="144"/>
                    <a:pt x="239" y="146"/>
                    <a:pt x="229" y="131"/>
                  </a:cubicBezTo>
                  <a:cubicBezTo>
                    <a:pt x="240" y="136"/>
                    <a:pt x="233" y="134"/>
                    <a:pt x="233" y="123"/>
                  </a:cubicBezTo>
                  <a:cubicBezTo>
                    <a:pt x="264" y="123"/>
                    <a:pt x="342" y="143"/>
                    <a:pt x="344" y="123"/>
                  </a:cubicBezTo>
                  <a:cubicBezTo>
                    <a:pt x="346" y="117"/>
                    <a:pt x="366" y="126"/>
                    <a:pt x="375" y="127"/>
                  </a:cubicBezTo>
                  <a:cubicBezTo>
                    <a:pt x="357" y="112"/>
                    <a:pt x="449" y="110"/>
                    <a:pt x="490" y="111"/>
                  </a:cubicBezTo>
                  <a:cubicBezTo>
                    <a:pt x="542" y="112"/>
                    <a:pt x="582" y="101"/>
                    <a:pt x="632" y="111"/>
                  </a:cubicBezTo>
                  <a:cubicBezTo>
                    <a:pt x="623" y="101"/>
                    <a:pt x="608" y="98"/>
                    <a:pt x="589" y="99"/>
                  </a:cubicBezTo>
                  <a:cubicBezTo>
                    <a:pt x="590" y="86"/>
                    <a:pt x="613" y="85"/>
                    <a:pt x="616" y="99"/>
                  </a:cubicBezTo>
                  <a:cubicBezTo>
                    <a:pt x="619" y="92"/>
                    <a:pt x="628" y="92"/>
                    <a:pt x="632" y="87"/>
                  </a:cubicBezTo>
                  <a:cubicBezTo>
                    <a:pt x="762" y="95"/>
                    <a:pt x="849" y="86"/>
                    <a:pt x="976" y="111"/>
                  </a:cubicBezTo>
                  <a:cubicBezTo>
                    <a:pt x="988" y="98"/>
                    <a:pt x="1037" y="97"/>
                    <a:pt x="1035" y="115"/>
                  </a:cubicBezTo>
                  <a:cubicBezTo>
                    <a:pt x="1050" y="120"/>
                    <a:pt x="1043" y="104"/>
                    <a:pt x="1055" y="107"/>
                  </a:cubicBezTo>
                  <a:cubicBezTo>
                    <a:pt x="1057" y="111"/>
                    <a:pt x="1064" y="111"/>
                    <a:pt x="1063" y="119"/>
                  </a:cubicBezTo>
                  <a:cubicBezTo>
                    <a:pt x="1105" y="104"/>
                    <a:pt x="1180" y="131"/>
                    <a:pt x="1225" y="127"/>
                  </a:cubicBezTo>
                  <a:cubicBezTo>
                    <a:pt x="1229" y="107"/>
                    <a:pt x="1200" y="120"/>
                    <a:pt x="1193" y="111"/>
                  </a:cubicBezTo>
                  <a:cubicBezTo>
                    <a:pt x="1219" y="104"/>
                    <a:pt x="1256" y="119"/>
                    <a:pt x="1280" y="127"/>
                  </a:cubicBezTo>
                  <a:cubicBezTo>
                    <a:pt x="1296" y="124"/>
                    <a:pt x="1287" y="115"/>
                    <a:pt x="1292" y="107"/>
                  </a:cubicBezTo>
                  <a:cubicBezTo>
                    <a:pt x="1340" y="113"/>
                    <a:pt x="1373" y="114"/>
                    <a:pt x="1411" y="111"/>
                  </a:cubicBezTo>
                  <a:cubicBezTo>
                    <a:pt x="1398" y="101"/>
                    <a:pt x="1358" y="80"/>
                    <a:pt x="1355" y="87"/>
                  </a:cubicBezTo>
                  <a:cubicBezTo>
                    <a:pt x="1327" y="88"/>
                    <a:pt x="1279" y="36"/>
                    <a:pt x="1229" y="48"/>
                  </a:cubicBezTo>
                  <a:cubicBezTo>
                    <a:pt x="1217" y="26"/>
                    <a:pt x="1166" y="32"/>
                    <a:pt x="1138" y="16"/>
                  </a:cubicBezTo>
                  <a:cubicBezTo>
                    <a:pt x="1198" y="0"/>
                    <a:pt x="1271" y="61"/>
                    <a:pt x="1332" y="48"/>
                  </a:cubicBezTo>
                  <a:cubicBezTo>
                    <a:pt x="1459" y="79"/>
                    <a:pt x="1597" y="65"/>
                    <a:pt x="1715" y="87"/>
                  </a:cubicBezTo>
                  <a:cubicBezTo>
                    <a:pt x="1705" y="79"/>
                    <a:pt x="1686" y="79"/>
                    <a:pt x="1687" y="59"/>
                  </a:cubicBezTo>
                  <a:cubicBezTo>
                    <a:pt x="1708" y="56"/>
                    <a:pt x="1702" y="79"/>
                    <a:pt x="1723" y="75"/>
                  </a:cubicBezTo>
                  <a:cubicBezTo>
                    <a:pt x="1723" y="71"/>
                    <a:pt x="1718" y="72"/>
                    <a:pt x="1715" y="71"/>
                  </a:cubicBezTo>
                  <a:cubicBezTo>
                    <a:pt x="1750" y="69"/>
                    <a:pt x="1821" y="107"/>
                    <a:pt x="1857" y="75"/>
                  </a:cubicBezTo>
                  <a:cubicBezTo>
                    <a:pt x="1873" y="86"/>
                    <a:pt x="1928" y="85"/>
                    <a:pt x="1920" y="75"/>
                  </a:cubicBezTo>
                  <a:cubicBezTo>
                    <a:pt x="1938" y="67"/>
                    <a:pt x="1976" y="88"/>
                    <a:pt x="1988" y="71"/>
                  </a:cubicBezTo>
                  <a:cubicBezTo>
                    <a:pt x="1999" y="88"/>
                    <a:pt x="2023" y="89"/>
                    <a:pt x="2039" y="91"/>
                  </a:cubicBezTo>
                  <a:cubicBezTo>
                    <a:pt x="2060" y="70"/>
                    <a:pt x="2129" y="103"/>
                    <a:pt x="2165" y="83"/>
                  </a:cubicBezTo>
                  <a:cubicBezTo>
                    <a:pt x="2202" y="95"/>
                    <a:pt x="2240" y="98"/>
                    <a:pt x="2280" y="99"/>
                  </a:cubicBezTo>
                  <a:cubicBezTo>
                    <a:pt x="2324" y="101"/>
                    <a:pt x="2367" y="114"/>
                    <a:pt x="2410" y="115"/>
                  </a:cubicBezTo>
                  <a:cubicBezTo>
                    <a:pt x="2433" y="115"/>
                    <a:pt x="2456" y="104"/>
                    <a:pt x="2478" y="103"/>
                  </a:cubicBezTo>
                  <a:cubicBezTo>
                    <a:pt x="2559" y="98"/>
                    <a:pt x="2640" y="121"/>
                    <a:pt x="2727" y="131"/>
                  </a:cubicBezTo>
                  <a:cubicBezTo>
                    <a:pt x="2720" y="141"/>
                    <a:pt x="2690" y="128"/>
                    <a:pt x="2683" y="138"/>
                  </a:cubicBezTo>
                  <a:cubicBezTo>
                    <a:pt x="2686" y="150"/>
                    <a:pt x="2696" y="136"/>
                    <a:pt x="2703" y="138"/>
                  </a:cubicBezTo>
                  <a:cubicBezTo>
                    <a:pt x="2668" y="158"/>
                    <a:pt x="2621" y="148"/>
                    <a:pt x="2580" y="158"/>
                  </a:cubicBezTo>
                  <a:cubicBezTo>
                    <a:pt x="2585" y="171"/>
                    <a:pt x="2607" y="166"/>
                    <a:pt x="2616" y="174"/>
                  </a:cubicBezTo>
                  <a:cubicBezTo>
                    <a:pt x="2601" y="181"/>
                    <a:pt x="2566" y="178"/>
                    <a:pt x="2565" y="186"/>
                  </a:cubicBezTo>
                  <a:cubicBezTo>
                    <a:pt x="2578" y="193"/>
                    <a:pt x="2588" y="185"/>
                    <a:pt x="2604" y="194"/>
                  </a:cubicBezTo>
                  <a:cubicBezTo>
                    <a:pt x="2598" y="206"/>
                    <a:pt x="2587" y="191"/>
                    <a:pt x="2576" y="194"/>
                  </a:cubicBezTo>
                  <a:cubicBezTo>
                    <a:pt x="2581" y="223"/>
                    <a:pt x="2618" y="195"/>
                    <a:pt x="2640" y="218"/>
                  </a:cubicBezTo>
                  <a:cubicBezTo>
                    <a:pt x="2644" y="208"/>
                    <a:pt x="2703" y="202"/>
                    <a:pt x="2734" y="210"/>
                  </a:cubicBezTo>
                  <a:cubicBezTo>
                    <a:pt x="2711" y="224"/>
                    <a:pt x="2663" y="217"/>
                    <a:pt x="2640" y="221"/>
                  </a:cubicBezTo>
                  <a:cubicBezTo>
                    <a:pt x="2700" y="246"/>
                    <a:pt x="2779" y="195"/>
                    <a:pt x="2849" y="225"/>
                  </a:cubicBezTo>
                  <a:cubicBezTo>
                    <a:pt x="2765" y="234"/>
                    <a:pt x="2676" y="234"/>
                    <a:pt x="2628" y="249"/>
                  </a:cubicBezTo>
                  <a:cubicBezTo>
                    <a:pt x="2612" y="242"/>
                    <a:pt x="2592" y="237"/>
                    <a:pt x="2580" y="225"/>
                  </a:cubicBezTo>
                  <a:cubicBezTo>
                    <a:pt x="2513" y="236"/>
                    <a:pt x="2451" y="202"/>
                    <a:pt x="2387" y="218"/>
                  </a:cubicBezTo>
                  <a:cubicBezTo>
                    <a:pt x="2387" y="221"/>
                    <a:pt x="2391" y="221"/>
                    <a:pt x="2395" y="221"/>
                  </a:cubicBezTo>
                  <a:cubicBezTo>
                    <a:pt x="2373" y="219"/>
                    <a:pt x="2380" y="234"/>
                    <a:pt x="2339" y="237"/>
                  </a:cubicBezTo>
                  <a:cubicBezTo>
                    <a:pt x="2358" y="238"/>
                    <a:pt x="2385" y="252"/>
                    <a:pt x="2395" y="249"/>
                  </a:cubicBezTo>
                  <a:cubicBezTo>
                    <a:pt x="2400" y="260"/>
                    <a:pt x="2360" y="259"/>
                    <a:pt x="2343" y="261"/>
                  </a:cubicBezTo>
                  <a:cubicBezTo>
                    <a:pt x="2407" y="286"/>
                    <a:pt x="2537" y="276"/>
                    <a:pt x="2608" y="265"/>
                  </a:cubicBezTo>
                  <a:cubicBezTo>
                    <a:pt x="2639" y="277"/>
                    <a:pt x="2652" y="261"/>
                    <a:pt x="2699" y="265"/>
                  </a:cubicBezTo>
                  <a:cubicBezTo>
                    <a:pt x="2684" y="281"/>
                    <a:pt x="2669" y="275"/>
                    <a:pt x="2663" y="297"/>
                  </a:cubicBezTo>
                  <a:cubicBezTo>
                    <a:pt x="2679" y="293"/>
                    <a:pt x="2674" y="301"/>
                    <a:pt x="2703" y="304"/>
                  </a:cubicBezTo>
                  <a:cubicBezTo>
                    <a:pt x="2691" y="318"/>
                    <a:pt x="2677" y="305"/>
                    <a:pt x="2655" y="308"/>
                  </a:cubicBezTo>
                  <a:cubicBezTo>
                    <a:pt x="2663" y="290"/>
                    <a:pt x="2640" y="303"/>
                    <a:pt x="2644" y="289"/>
                  </a:cubicBezTo>
                  <a:cubicBezTo>
                    <a:pt x="2628" y="293"/>
                    <a:pt x="2649" y="308"/>
                    <a:pt x="2632" y="308"/>
                  </a:cubicBezTo>
                  <a:cubicBezTo>
                    <a:pt x="2676" y="327"/>
                    <a:pt x="2729" y="329"/>
                    <a:pt x="2770" y="308"/>
                  </a:cubicBezTo>
                  <a:cubicBezTo>
                    <a:pt x="2775" y="314"/>
                    <a:pt x="2775" y="323"/>
                    <a:pt x="2770" y="328"/>
                  </a:cubicBezTo>
                  <a:cubicBezTo>
                    <a:pt x="2825" y="364"/>
                    <a:pt x="2938" y="342"/>
                    <a:pt x="3011" y="364"/>
                  </a:cubicBezTo>
                  <a:cubicBezTo>
                    <a:pt x="2979" y="363"/>
                    <a:pt x="2938" y="371"/>
                    <a:pt x="2900" y="376"/>
                  </a:cubicBezTo>
                  <a:cubicBezTo>
                    <a:pt x="2903" y="390"/>
                    <a:pt x="2929" y="381"/>
                    <a:pt x="2944" y="384"/>
                  </a:cubicBezTo>
                  <a:cubicBezTo>
                    <a:pt x="2942" y="387"/>
                    <a:pt x="2940" y="390"/>
                    <a:pt x="2940" y="395"/>
                  </a:cubicBezTo>
                  <a:cubicBezTo>
                    <a:pt x="2955" y="402"/>
                    <a:pt x="2965" y="384"/>
                    <a:pt x="2968" y="391"/>
                  </a:cubicBezTo>
                  <a:cubicBezTo>
                    <a:pt x="3002" y="412"/>
                    <a:pt x="3065" y="390"/>
                    <a:pt x="3122" y="407"/>
                  </a:cubicBezTo>
                  <a:cubicBezTo>
                    <a:pt x="3114" y="400"/>
                    <a:pt x="3101" y="399"/>
                    <a:pt x="3090" y="395"/>
                  </a:cubicBezTo>
                  <a:cubicBezTo>
                    <a:pt x="3117" y="377"/>
                    <a:pt x="3115" y="412"/>
                    <a:pt x="3153" y="407"/>
                  </a:cubicBezTo>
                  <a:cubicBezTo>
                    <a:pt x="3128" y="425"/>
                    <a:pt x="3096" y="406"/>
                    <a:pt x="3058" y="407"/>
                  </a:cubicBezTo>
                  <a:cubicBezTo>
                    <a:pt x="3057" y="429"/>
                    <a:pt x="3097" y="411"/>
                    <a:pt x="3094" y="435"/>
                  </a:cubicBezTo>
                  <a:cubicBezTo>
                    <a:pt x="3103" y="424"/>
                    <a:pt x="3106" y="423"/>
                    <a:pt x="3122" y="427"/>
                  </a:cubicBezTo>
                  <a:cubicBezTo>
                    <a:pt x="3105" y="451"/>
                    <a:pt x="3168" y="429"/>
                    <a:pt x="3189" y="431"/>
                  </a:cubicBezTo>
                  <a:cubicBezTo>
                    <a:pt x="3181" y="437"/>
                    <a:pt x="3168" y="439"/>
                    <a:pt x="3153" y="439"/>
                  </a:cubicBezTo>
                  <a:cubicBezTo>
                    <a:pt x="3192" y="464"/>
                    <a:pt x="3255" y="452"/>
                    <a:pt x="3311" y="474"/>
                  </a:cubicBezTo>
                  <a:cubicBezTo>
                    <a:pt x="3293" y="494"/>
                    <a:pt x="3270" y="492"/>
                    <a:pt x="3260" y="514"/>
                  </a:cubicBezTo>
                  <a:cubicBezTo>
                    <a:pt x="3260" y="534"/>
                    <a:pt x="3306" y="508"/>
                    <a:pt x="3300" y="534"/>
                  </a:cubicBezTo>
                  <a:cubicBezTo>
                    <a:pt x="3320" y="536"/>
                    <a:pt x="3349" y="530"/>
                    <a:pt x="3359" y="534"/>
                  </a:cubicBezTo>
                  <a:cubicBezTo>
                    <a:pt x="3355" y="545"/>
                    <a:pt x="3353" y="538"/>
                    <a:pt x="3343" y="538"/>
                  </a:cubicBezTo>
                  <a:cubicBezTo>
                    <a:pt x="3342" y="544"/>
                    <a:pt x="3346" y="545"/>
                    <a:pt x="3351" y="546"/>
                  </a:cubicBezTo>
                  <a:cubicBezTo>
                    <a:pt x="3345" y="556"/>
                    <a:pt x="3338" y="564"/>
                    <a:pt x="3319" y="561"/>
                  </a:cubicBezTo>
                  <a:cubicBezTo>
                    <a:pt x="3328" y="575"/>
                    <a:pt x="3359" y="566"/>
                    <a:pt x="3375" y="573"/>
                  </a:cubicBezTo>
                  <a:cubicBezTo>
                    <a:pt x="3371" y="580"/>
                    <a:pt x="3358" y="577"/>
                    <a:pt x="3351" y="581"/>
                  </a:cubicBezTo>
                  <a:cubicBezTo>
                    <a:pt x="3352" y="589"/>
                    <a:pt x="3368" y="582"/>
                    <a:pt x="3371" y="589"/>
                  </a:cubicBezTo>
                  <a:cubicBezTo>
                    <a:pt x="3348" y="594"/>
                    <a:pt x="3323" y="621"/>
                    <a:pt x="3339" y="640"/>
                  </a:cubicBezTo>
                  <a:cubicBezTo>
                    <a:pt x="3331" y="639"/>
                    <a:pt x="3332" y="646"/>
                    <a:pt x="3331" y="652"/>
                  </a:cubicBezTo>
                  <a:cubicBezTo>
                    <a:pt x="3315" y="650"/>
                    <a:pt x="3309" y="656"/>
                    <a:pt x="3296" y="656"/>
                  </a:cubicBezTo>
                  <a:cubicBezTo>
                    <a:pt x="3309" y="675"/>
                    <a:pt x="3336" y="658"/>
                    <a:pt x="3355" y="672"/>
                  </a:cubicBezTo>
                  <a:cubicBezTo>
                    <a:pt x="3356" y="678"/>
                    <a:pt x="3351" y="679"/>
                    <a:pt x="3351" y="684"/>
                  </a:cubicBezTo>
                  <a:cubicBezTo>
                    <a:pt x="3405" y="707"/>
                    <a:pt x="3485" y="705"/>
                    <a:pt x="3549" y="719"/>
                  </a:cubicBezTo>
                  <a:cubicBezTo>
                    <a:pt x="3561" y="737"/>
                    <a:pt x="3562" y="749"/>
                    <a:pt x="3564" y="771"/>
                  </a:cubicBezTo>
                  <a:cubicBezTo>
                    <a:pt x="3577" y="776"/>
                    <a:pt x="3567" y="758"/>
                    <a:pt x="3580" y="763"/>
                  </a:cubicBezTo>
                  <a:cubicBezTo>
                    <a:pt x="3575" y="782"/>
                    <a:pt x="3600" y="772"/>
                    <a:pt x="3608" y="779"/>
                  </a:cubicBezTo>
                  <a:cubicBezTo>
                    <a:pt x="3589" y="785"/>
                    <a:pt x="3579" y="790"/>
                    <a:pt x="3556" y="798"/>
                  </a:cubicBezTo>
                  <a:cubicBezTo>
                    <a:pt x="3559" y="806"/>
                    <a:pt x="3556" y="815"/>
                    <a:pt x="3541" y="822"/>
                  </a:cubicBezTo>
                  <a:cubicBezTo>
                    <a:pt x="3543" y="835"/>
                    <a:pt x="3552" y="836"/>
                    <a:pt x="3545" y="850"/>
                  </a:cubicBezTo>
                  <a:cubicBezTo>
                    <a:pt x="3586" y="846"/>
                    <a:pt x="3596" y="856"/>
                    <a:pt x="3620" y="874"/>
                  </a:cubicBezTo>
                  <a:cubicBezTo>
                    <a:pt x="3559" y="875"/>
                    <a:pt x="3486" y="854"/>
                    <a:pt x="3422" y="846"/>
                  </a:cubicBezTo>
                  <a:cubicBezTo>
                    <a:pt x="3442" y="863"/>
                    <a:pt x="3483" y="859"/>
                    <a:pt x="3501" y="877"/>
                  </a:cubicBezTo>
                  <a:cubicBezTo>
                    <a:pt x="3490" y="890"/>
                    <a:pt x="3476" y="878"/>
                    <a:pt x="3454" y="881"/>
                  </a:cubicBezTo>
                  <a:cubicBezTo>
                    <a:pt x="3448" y="885"/>
                    <a:pt x="3448" y="894"/>
                    <a:pt x="3446" y="901"/>
                  </a:cubicBezTo>
                  <a:cubicBezTo>
                    <a:pt x="3369" y="900"/>
                    <a:pt x="3331" y="899"/>
                    <a:pt x="3264" y="893"/>
                  </a:cubicBezTo>
                  <a:cubicBezTo>
                    <a:pt x="3274" y="900"/>
                    <a:pt x="3277" y="898"/>
                    <a:pt x="3268" y="909"/>
                  </a:cubicBezTo>
                  <a:cubicBezTo>
                    <a:pt x="3274" y="921"/>
                    <a:pt x="3293" y="918"/>
                    <a:pt x="3296" y="933"/>
                  </a:cubicBezTo>
                  <a:cubicBezTo>
                    <a:pt x="3277" y="943"/>
                    <a:pt x="3225" y="933"/>
                    <a:pt x="3232" y="957"/>
                  </a:cubicBezTo>
                  <a:cubicBezTo>
                    <a:pt x="3093" y="965"/>
                    <a:pt x="2921" y="968"/>
                    <a:pt x="2782" y="996"/>
                  </a:cubicBezTo>
                  <a:cubicBezTo>
                    <a:pt x="2780" y="988"/>
                    <a:pt x="2787" y="988"/>
                    <a:pt x="2794" y="988"/>
                  </a:cubicBezTo>
                  <a:cubicBezTo>
                    <a:pt x="2793" y="979"/>
                    <a:pt x="2777" y="986"/>
                    <a:pt x="2770" y="984"/>
                  </a:cubicBezTo>
                  <a:cubicBezTo>
                    <a:pt x="2765" y="985"/>
                    <a:pt x="2766" y="992"/>
                    <a:pt x="2770" y="992"/>
                  </a:cubicBezTo>
                  <a:cubicBezTo>
                    <a:pt x="2679" y="986"/>
                    <a:pt x="2582" y="998"/>
                    <a:pt x="2482" y="1008"/>
                  </a:cubicBezTo>
                  <a:cubicBezTo>
                    <a:pt x="2557" y="1038"/>
                    <a:pt x="2639" y="1005"/>
                    <a:pt x="2715" y="1020"/>
                  </a:cubicBezTo>
                  <a:cubicBezTo>
                    <a:pt x="2715" y="1016"/>
                    <a:pt x="2710" y="1017"/>
                    <a:pt x="2707" y="1016"/>
                  </a:cubicBezTo>
                  <a:cubicBezTo>
                    <a:pt x="2739" y="1009"/>
                    <a:pt x="2772" y="1012"/>
                    <a:pt x="2790" y="1020"/>
                  </a:cubicBezTo>
                  <a:cubicBezTo>
                    <a:pt x="2786" y="1023"/>
                    <a:pt x="2761" y="1033"/>
                    <a:pt x="2782" y="1036"/>
                  </a:cubicBezTo>
                  <a:cubicBezTo>
                    <a:pt x="2776" y="1050"/>
                    <a:pt x="2764" y="1034"/>
                    <a:pt x="2754" y="1043"/>
                  </a:cubicBezTo>
                  <a:cubicBezTo>
                    <a:pt x="2782" y="1054"/>
                    <a:pt x="2819" y="1055"/>
                    <a:pt x="2853" y="1059"/>
                  </a:cubicBezTo>
                  <a:cubicBezTo>
                    <a:pt x="2811" y="1081"/>
                    <a:pt x="2760" y="1079"/>
                    <a:pt x="2707" y="1083"/>
                  </a:cubicBezTo>
                  <a:cubicBezTo>
                    <a:pt x="2723" y="1103"/>
                    <a:pt x="2760" y="1078"/>
                    <a:pt x="2782" y="1091"/>
                  </a:cubicBezTo>
                  <a:cubicBezTo>
                    <a:pt x="2733" y="1104"/>
                    <a:pt x="2677" y="1109"/>
                    <a:pt x="2624" y="1119"/>
                  </a:cubicBezTo>
                  <a:cubicBezTo>
                    <a:pt x="2622" y="1128"/>
                    <a:pt x="2642" y="1116"/>
                    <a:pt x="2636" y="1130"/>
                  </a:cubicBezTo>
                  <a:cubicBezTo>
                    <a:pt x="2599" y="1136"/>
                    <a:pt x="2554" y="1133"/>
                    <a:pt x="2533" y="1154"/>
                  </a:cubicBezTo>
                  <a:cubicBezTo>
                    <a:pt x="2511" y="1151"/>
                    <a:pt x="2507" y="1153"/>
                    <a:pt x="2493" y="1142"/>
                  </a:cubicBezTo>
                  <a:cubicBezTo>
                    <a:pt x="2474" y="1158"/>
                    <a:pt x="2453" y="1137"/>
                    <a:pt x="2426" y="1134"/>
                  </a:cubicBezTo>
                  <a:cubicBezTo>
                    <a:pt x="2374" y="1129"/>
                    <a:pt x="2304" y="1153"/>
                    <a:pt x="2248" y="1158"/>
                  </a:cubicBezTo>
                  <a:cubicBezTo>
                    <a:pt x="2239" y="1155"/>
                    <a:pt x="2227" y="1153"/>
                    <a:pt x="2213" y="1154"/>
                  </a:cubicBezTo>
                  <a:cubicBezTo>
                    <a:pt x="2210" y="1159"/>
                    <a:pt x="2211" y="1164"/>
                    <a:pt x="2201" y="1170"/>
                  </a:cubicBezTo>
                  <a:cubicBezTo>
                    <a:pt x="2143" y="1164"/>
                    <a:pt x="2077" y="1188"/>
                    <a:pt x="1999" y="1194"/>
                  </a:cubicBezTo>
                  <a:cubicBezTo>
                    <a:pt x="1998" y="1206"/>
                    <a:pt x="2008" y="1206"/>
                    <a:pt x="2019" y="1205"/>
                  </a:cubicBezTo>
                  <a:cubicBezTo>
                    <a:pt x="1982" y="1220"/>
                    <a:pt x="1920" y="1220"/>
                    <a:pt x="1865" y="1225"/>
                  </a:cubicBezTo>
                  <a:cubicBezTo>
                    <a:pt x="1866" y="1230"/>
                    <a:pt x="1873" y="1228"/>
                    <a:pt x="1873" y="1233"/>
                  </a:cubicBezTo>
                  <a:cubicBezTo>
                    <a:pt x="2039" y="1224"/>
                    <a:pt x="2174" y="1228"/>
                    <a:pt x="2339" y="1213"/>
                  </a:cubicBezTo>
                  <a:cubicBezTo>
                    <a:pt x="2341" y="1223"/>
                    <a:pt x="2339" y="1229"/>
                    <a:pt x="2335" y="1233"/>
                  </a:cubicBezTo>
                  <a:cubicBezTo>
                    <a:pt x="2363" y="1235"/>
                    <a:pt x="2367" y="1238"/>
                    <a:pt x="2383" y="1249"/>
                  </a:cubicBezTo>
                  <a:cubicBezTo>
                    <a:pt x="2406" y="1247"/>
                    <a:pt x="2418" y="1235"/>
                    <a:pt x="2446" y="1237"/>
                  </a:cubicBezTo>
                  <a:cubicBezTo>
                    <a:pt x="2443" y="1245"/>
                    <a:pt x="2435" y="1248"/>
                    <a:pt x="2426" y="1249"/>
                  </a:cubicBezTo>
                  <a:cubicBezTo>
                    <a:pt x="2426" y="1245"/>
                    <a:pt x="2431" y="1246"/>
                    <a:pt x="2434" y="1245"/>
                  </a:cubicBezTo>
                  <a:cubicBezTo>
                    <a:pt x="2428" y="1233"/>
                    <a:pt x="2401" y="1253"/>
                    <a:pt x="2414" y="1261"/>
                  </a:cubicBezTo>
                  <a:cubicBezTo>
                    <a:pt x="2330" y="1307"/>
                    <a:pt x="2195" y="1303"/>
                    <a:pt x="2086" y="1324"/>
                  </a:cubicBezTo>
                  <a:cubicBezTo>
                    <a:pt x="2115" y="1333"/>
                    <a:pt x="2135" y="1316"/>
                    <a:pt x="2165" y="1320"/>
                  </a:cubicBezTo>
                  <a:cubicBezTo>
                    <a:pt x="2169" y="1336"/>
                    <a:pt x="2143" y="1322"/>
                    <a:pt x="2146" y="1336"/>
                  </a:cubicBezTo>
                  <a:cubicBezTo>
                    <a:pt x="2156" y="1346"/>
                    <a:pt x="2174" y="1330"/>
                    <a:pt x="2193" y="1336"/>
                  </a:cubicBezTo>
                  <a:cubicBezTo>
                    <a:pt x="2152" y="1350"/>
                    <a:pt x="2096" y="1366"/>
                    <a:pt x="2047" y="1375"/>
                  </a:cubicBezTo>
                  <a:cubicBezTo>
                    <a:pt x="2027" y="1379"/>
                    <a:pt x="2016" y="1374"/>
                    <a:pt x="1999" y="1371"/>
                  </a:cubicBezTo>
                  <a:cubicBezTo>
                    <a:pt x="1942" y="1362"/>
                    <a:pt x="1870" y="1389"/>
                    <a:pt x="1806" y="1395"/>
                  </a:cubicBezTo>
                  <a:cubicBezTo>
                    <a:pt x="1754" y="1400"/>
                    <a:pt x="1724" y="1394"/>
                    <a:pt x="1671" y="1399"/>
                  </a:cubicBezTo>
                  <a:cubicBezTo>
                    <a:pt x="1659" y="1403"/>
                    <a:pt x="1666" y="1386"/>
                    <a:pt x="1656" y="1387"/>
                  </a:cubicBezTo>
                  <a:cubicBezTo>
                    <a:pt x="1630" y="1387"/>
                    <a:pt x="1634" y="1392"/>
                    <a:pt x="1608" y="1391"/>
                  </a:cubicBezTo>
                  <a:cubicBezTo>
                    <a:pt x="1610" y="1386"/>
                    <a:pt x="1615" y="1385"/>
                    <a:pt x="1616" y="1379"/>
                  </a:cubicBezTo>
                  <a:cubicBezTo>
                    <a:pt x="1526" y="1375"/>
                    <a:pt x="1413" y="1403"/>
                    <a:pt x="1332" y="1407"/>
                  </a:cubicBezTo>
                  <a:cubicBezTo>
                    <a:pt x="1332" y="1396"/>
                    <a:pt x="1325" y="1399"/>
                    <a:pt x="1332" y="1391"/>
                  </a:cubicBezTo>
                  <a:cubicBezTo>
                    <a:pt x="1320" y="1388"/>
                    <a:pt x="1321" y="1397"/>
                    <a:pt x="1312" y="1395"/>
                  </a:cubicBezTo>
                  <a:cubicBezTo>
                    <a:pt x="1312" y="1384"/>
                    <a:pt x="1328" y="1388"/>
                    <a:pt x="1339" y="1387"/>
                  </a:cubicBezTo>
                  <a:cubicBezTo>
                    <a:pt x="1338" y="1392"/>
                    <a:pt x="1332" y="1393"/>
                    <a:pt x="1332" y="1399"/>
                  </a:cubicBezTo>
                  <a:close/>
                  <a:moveTo>
                    <a:pt x="1442" y="1273"/>
                  </a:moveTo>
                  <a:cubicBezTo>
                    <a:pt x="1436" y="1280"/>
                    <a:pt x="1402" y="1272"/>
                    <a:pt x="1391" y="1285"/>
                  </a:cubicBezTo>
                  <a:cubicBezTo>
                    <a:pt x="1409" y="1284"/>
                    <a:pt x="1449" y="1285"/>
                    <a:pt x="1442" y="1273"/>
                  </a:cubicBezTo>
                  <a:close/>
                  <a:moveTo>
                    <a:pt x="1414" y="1249"/>
                  </a:moveTo>
                  <a:cubicBezTo>
                    <a:pt x="1414" y="1261"/>
                    <a:pt x="1385" y="1243"/>
                    <a:pt x="1391" y="1261"/>
                  </a:cubicBezTo>
                  <a:cubicBezTo>
                    <a:pt x="1396" y="1256"/>
                    <a:pt x="1428" y="1259"/>
                    <a:pt x="1414" y="1249"/>
                  </a:cubicBezTo>
                  <a:close/>
                  <a:moveTo>
                    <a:pt x="1193" y="1202"/>
                  </a:moveTo>
                  <a:cubicBezTo>
                    <a:pt x="1191" y="1210"/>
                    <a:pt x="1174" y="1203"/>
                    <a:pt x="1166" y="1205"/>
                  </a:cubicBezTo>
                  <a:cubicBezTo>
                    <a:pt x="1170" y="1218"/>
                    <a:pt x="1169" y="1221"/>
                    <a:pt x="1162" y="1229"/>
                  </a:cubicBezTo>
                  <a:cubicBezTo>
                    <a:pt x="1180" y="1240"/>
                    <a:pt x="1203" y="1224"/>
                    <a:pt x="1217" y="1233"/>
                  </a:cubicBezTo>
                  <a:cubicBezTo>
                    <a:pt x="1213" y="1245"/>
                    <a:pt x="1185" y="1233"/>
                    <a:pt x="1185" y="1249"/>
                  </a:cubicBezTo>
                  <a:cubicBezTo>
                    <a:pt x="1234" y="1244"/>
                    <a:pt x="1296" y="1244"/>
                    <a:pt x="1343" y="1225"/>
                  </a:cubicBezTo>
                  <a:cubicBezTo>
                    <a:pt x="1383" y="1229"/>
                    <a:pt x="1467" y="1210"/>
                    <a:pt x="1529" y="1209"/>
                  </a:cubicBezTo>
                  <a:cubicBezTo>
                    <a:pt x="1535" y="1198"/>
                    <a:pt x="1538" y="1200"/>
                    <a:pt x="1553" y="1194"/>
                  </a:cubicBezTo>
                  <a:cubicBezTo>
                    <a:pt x="1535" y="1188"/>
                    <a:pt x="1522" y="1199"/>
                    <a:pt x="1505" y="1205"/>
                  </a:cubicBezTo>
                  <a:cubicBezTo>
                    <a:pt x="1430" y="1183"/>
                    <a:pt x="1324" y="1214"/>
                    <a:pt x="1237" y="1229"/>
                  </a:cubicBezTo>
                  <a:cubicBezTo>
                    <a:pt x="1237" y="1212"/>
                    <a:pt x="1272" y="1230"/>
                    <a:pt x="1272" y="1213"/>
                  </a:cubicBezTo>
                  <a:cubicBezTo>
                    <a:pt x="1247" y="1209"/>
                    <a:pt x="1181" y="1218"/>
                    <a:pt x="1193" y="1202"/>
                  </a:cubicBezTo>
                  <a:close/>
                  <a:moveTo>
                    <a:pt x="1288" y="1202"/>
                  </a:moveTo>
                  <a:cubicBezTo>
                    <a:pt x="1275" y="1201"/>
                    <a:pt x="1262" y="1192"/>
                    <a:pt x="1260" y="1209"/>
                  </a:cubicBezTo>
                  <a:cubicBezTo>
                    <a:pt x="1273" y="1210"/>
                    <a:pt x="1284" y="1210"/>
                    <a:pt x="1288" y="1202"/>
                  </a:cubicBezTo>
                  <a:close/>
                  <a:moveTo>
                    <a:pt x="1833" y="1198"/>
                  </a:moveTo>
                  <a:cubicBezTo>
                    <a:pt x="1858" y="1197"/>
                    <a:pt x="1862" y="1195"/>
                    <a:pt x="1885" y="1198"/>
                  </a:cubicBezTo>
                  <a:cubicBezTo>
                    <a:pt x="1880" y="1180"/>
                    <a:pt x="1841" y="1192"/>
                    <a:pt x="1833" y="1198"/>
                  </a:cubicBezTo>
                  <a:close/>
                  <a:moveTo>
                    <a:pt x="1557" y="1194"/>
                  </a:moveTo>
                  <a:cubicBezTo>
                    <a:pt x="1587" y="1205"/>
                    <a:pt x="1592" y="1178"/>
                    <a:pt x="1557" y="1194"/>
                  </a:cubicBezTo>
                  <a:close/>
                  <a:moveTo>
                    <a:pt x="1964" y="1186"/>
                  </a:moveTo>
                  <a:cubicBezTo>
                    <a:pt x="1934" y="1192"/>
                    <a:pt x="1910" y="1179"/>
                    <a:pt x="1889" y="1194"/>
                  </a:cubicBezTo>
                  <a:cubicBezTo>
                    <a:pt x="1922" y="1189"/>
                    <a:pt x="1943" y="1200"/>
                    <a:pt x="1964" y="1186"/>
                  </a:cubicBezTo>
                  <a:close/>
                  <a:moveTo>
                    <a:pt x="857" y="937"/>
                  </a:moveTo>
                  <a:cubicBezTo>
                    <a:pt x="834" y="927"/>
                    <a:pt x="803" y="935"/>
                    <a:pt x="790" y="949"/>
                  </a:cubicBezTo>
                  <a:cubicBezTo>
                    <a:pt x="816" y="944"/>
                    <a:pt x="835" y="949"/>
                    <a:pt x="857" y="937"/>
                  </a:cubicBezTo>
                  <a:close/>
                  <a:moveTo>
                    <a:pt x="798" y="917"/>
                  </a:moveTo>
                  <a:cubicBezTo>
                    <a:pt x="783" y="916"/>
                    <a:pt x="767" y="915"/>
                    <a:pt x="766" y="929"/>
                  </a:cubicBezTo>
                  <a:cubicBezTo>
                    <a:pt x="780" y="928"/>
                    <a:pt x="797" y="930"/>
                    <a:pt x="798" y="917"/>
                  </a:cubicBezTo>
                  <a:close/>
                  <a:moveTo>
                    <a:pt x="506" y="731"/>
                  </a:moveTo>
                  <a:cubicBezTo>
                    <a:pt x="504" y="743"/>
                    <a:pt x="485" y="721"/>
                    <a:pt x="482" y="735"/>
                  </a:cubicBezTo>
                  <a:cubicBezTo>
                    <a:pt x="485" y="736"/>
                    <a:pt x="486" y="739"/>
                    <a:pt x="486" y="743"/>
                  </a:cubicBezTo>
                  <a:cubicBezTo>
                    <a:pt x="495" y="740"/>
                    <a:pt x="514" y="744"/>
                    <a:pt x="506" y="731"/>
                  </a:cubicBezTo>
                  <a:close/>
                  <a:moveTo>
                    <a:pt x="442" y="731"/>
                  </a:moveTo>
                  <a:cubicBezTo>
                    <a:pt x="453" y="737"/>
                    <a:pt x="466" y="729"/>
                    <a:pt x="478" y="739"/>
                  </a:cubicBezTo>
                  <a:cubicBezTo>
                    <a:pt x="485" y="720"/>
                    <a:pt x="446" y="726"/>
                    <a:pt x="442" y="731"/>
                  </a:cubicBezTo>
                  <a:close/>
                  <a:moveTo>
                    <a:pt x="3347" y="676"/>
                  </a:moveTo>
                  <a:cubicBezTo>
                    <a:pt x="3341" y="670"/>
                    <a:pt x="3323" y="675"/>
                    <a:pt x="3315" y="680"/>
                  </a:cubicBezTo>
                  <a:cubicBezTo>
                    <a:pt x="3327" y="679"/>
                    <a:pt x="3343" y="691"/>
                    <a:pt x="3347" y="676"/>
                  </a:cubicBezTo>
                  <a:close/>
                  <a:moveTo>
                    <a:pt x="3007" y="423"/>
                  </a:moveTo>
                  <a:cubicBezTo>
                    <a:pt x="3021" y="431"/>
                    <a:pt x="3045" y="429"/>
                    <a:pt x="3047" y="407"/>
                  </a:cubicBezTo>
                  <a:cubicBezTo>
                    <a:pt x="3037" y="410"/>
                    <a:pt x="3018" y="402"/>
                    <a:pt x="3015" y="411"/>
                  </a:cubicBezTo>
                  <a:cubicBezTo>
                    <a:pt x="3042" y="421"/>
                    <a:pt x="2994" y="416"/>
                    <a:pt x="3007" y="423"/>
                  </a:cubicBezTo>
                  <a:close/>
                  <a:moveTo>
                    <a:pt x="292" y="281"/>
                  </a:moveTo>
                  <a:cubicBezTo>
                    <a:pt x="249" y="262"/>
                    <a:pt x="203" y="246"/>
                    <a:pt x="154" y="269"/>
                  </a:cubicBezTo>
                  <a:cubicBezTo>
                    <a:pt x="167" y="269"/>
                    <a:pt x="175" y="274"/>
                    <a:pt x="182" y="281"/>
                  </a:cubicBezTo>
                  <a:cubicBezTo>
                    <a:pt x="177" y="282"/>
                    <a:pt x="161" y="294"/>
                    <a:pt x="178" y="293"/>
                  </a:cubicBezTo>
                  <a:cubicBezTo>
                    <a:pt x="211" y="269"/>
                    <a:pt x="255" y="300"/>
                    <a:pt x="292" y="281"/>
                  </a:cubicBezTo>
                  <a:close/>
                  <a:moveTo>
                    <a:pt x="2474" y="162"/>
                  </a:moveTo>
                  <a:cubicBezTo>
                    <a:pt x="2454" y="163"/>
                    <a:pt x="2435" y="152"/>
                    <a:pt x="2422" y="166"/>
                  </a:cubicBezTo>
                  <a:cubicBezTo>
                    <a:pt x="2432" y="163"/>
                    <a:pt x="2466" y="178"/>
                    <a:pt x="2474" y="162"/>
                  </a:cubicBezTo>
                  <a:close/>
                  <a:moveTo>
                    <a:pt x="2561" y="154"/>
                  </a:moveTo>
                  <a:cubicBezTo>
                    <a:pt x="2546" y="159"/>
                    <a:pt x="2543" y="151"/>
                    <a:pt x="2537" y="162"/>
                  </a:cubicBezTo>
                  <a:cubicBezTo>
                    <a:pt x="2545" y="160"/>
                    <a:pt x="2564" y="169"/>
                    <a:pt x="2561" y="1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631"/>
            <p:cNvSpPr>
              <a:spLocks noEditPoints="1"/>
            </p:cNvSpPr>
            <p:nvPr/>
          </p:nvSpPr>
          <p:spPr bwMode="auto">
            <a:xfrm rot="21398384" flipV="1">
              <a:off x="2217681" y="1391282"/>
              <a:ext cx="11757482" cy="3983546"/>
            </a:xfrm>
            <a:custGeom>
              <a:avLst/>
              <a:gdLst>
                <a:gd name="T0" fmla="*/ 1059 w 3620"/>
                <a:gd name="T1" fmla="*/ 1364 h 1407"/>
                <a:gd name="T2" fmla="*/ 1237 w 3620"/>
                <a:gd name="T3" fmla="*/ 1277 h 1407"/>
                <a:gd name="T4" fmla="*/ 1106 w 3620"/>
                <a:gd name="T5" fmla="*/ 1269 h 1407"/>
                <a:gd name="T6" fmla="*/ 1114 w 3620"/>
                <a:gd name="T7" fmla="*/ 1170 h 1407"/>
                <a:gd name="T8" fmla="*/ 1098 w 3620"/>
                <a:gd name="T9" fmla="*/ 1130 h 1407"/>
                <a:gd name="T10" fmla="*/ 905 w 3620"/>
                <a:gd name="T11" fmla="*/ 1122 h 1407"/>
                <a:gd name="T12" fmla="*/ 897 w 3620"/>
                <a:gd name="T13" fmla="*/ 1004 h 1407"/>
                <a:gd name="T14" fmla="*/ 762 w 3620"/>
                <a:gd name="T15" fmla="*/ 929 h 1407"/>
                <a:gd name="T16" fmla="*/ 675 w 3620"/>
                <a:gd name="T17" fmla="*/ 846 h 1407"/>
                <a:gd name="T18" fmla="*/ 434 w 3620"/>
                <a:gd name="T19" fmla="*/ 787 h 1407"/>
                <a:gd name="T20" fmla="*/ 423 w 3620"/>
                <a:gd name="T21" fmla="*/ 684 h 1407"/>
                <a:gd name="T22" fmla="*/ 399 w 3620"/>
                <a:gd name="T23" fmla="*/ 585 h 1407"/>
                <a:gd name="T24" fmla="*/ 106 w 3620"/>
                <a:gd name="T25" fmla="*/ 447 h 1407"/>
                <a:gd name="T26" fmla="*/ 0 w 3620"/>
                <a:gd name="T27" fmla="*/ 364 h 1407"/>
                <a:gd name="T28" fmla="*/ 110 w 3620"/>
                <a:gd name="T29" fmla="*/ 304 h 1407"/>
                <a:gd name="T30" fmla="*/ 182 w 3620"/>
                <a:gd name="T31" fmla="*/ 245 h 1407"/>
                <a:gd name="T32" fmla="*/ 407 w 3620"/>
                <a:gd name="T33" fmla="*/ 194 h 1407"/>
                <a:gd name="T34" fmla="*/ 229 w 3620"/>
                <a:gd name="T35" fmla="*/ 131 h 1407"/>
                <a:gd name="T36" fmla="*/ 589 w 3620"/>
                <a:gd name="T37" fmla="*/ 99 h 1407"/>
                <a:gd name="T38" fmla="*/ 1063 w 3620"/>
                <a:gd name="T39" fmla="*/ 119 h 1407"/>
                <a:gd name="T40" fmla="*/ 1355 w 3620"/>
                <a:gd name="T41" fmla="*/ 87 h 1407"/>
                <a:gd name="T42" fmla="*/ 1723 w 3620"/>
                <a:gd name="T43" fmla="*/ 75 h 1407"/>
                <a:gd name="T44" fmla="*/ 2165 w 3620"/>
                <a:gd name="T45" fmla="*/ 83 h 1407"/>
                <a:gd name="T46" fmla="*/ 2703 w 3620"/>
                <a:gd name="T47" fmla="*/ 138 h 1407"/>
                <a:gd name="T48" fmla="*/ 2640 w 3620"/>
                <a:gd name="T49" fmla="*/ 218 h 1407"/>
                <a:gd name="T50" fmla="*/ 2387 w 3620"/>
                <a:gd name="T51" fmla="*/ 218 h 1407"/>
                <a:gd name="T52" fmla="*/ 2699 w 3620"/>
                <a:gd name="T53" fmla="*/ 265 h 1407"/>
                <a:gd name="T54" fmla="*/ 2770 w 3620"/>
                <a:gd name="T55" fmla="*/ 308 h 1407"/>
                <a:gd name="T56" fmla="*/ 2968 w 3620"/>
                <a:gd name="T57" fmla="*/ 391 h 1407"/>
                <a:gd name="T58" fmla="*/ 3122 w 3620"/>
                <a:gd name="T59" fmla="*/ 427 h 1407"/>
                <a:gd name="T60" fmla="*/ 3359 w 3620"/>
                <a:gd name="T61" fmla="*/ 534 h 1407"/>
                <a:gd name="T62" fmla="*/ 3371 w 3620"/>
                <a:gd name="T63" fmla="*/ 589 h 1407"/>
                <a:gd name="T64" fmla="*/ 3549 w 3620"/>
                <a:gd name="T65" fmla="*/ 719 h 1407"/>
                <a:gd name="T66" fmla="*/ 3545 w 3620"/>
                <a:gd name="T67" fmla="*/ 850 h 1407"/>
                <a:gd name="T68" fmla="*/ 3264 w 3620"/>
                <a:gd name="T69" fmla="*/ 893 h 1407"/>
                <a:gd name="T70" fmla="*/ 2770 w 3620"/>
                <a:gd name="T71" fmla="*/ 984 h 1407"/>
                <a:gd name="T72" fmla="*/ 2782 w 3620"/>
                <a:gd name="T73" fmla="*/ 1036 h 1407"/>
                <a:gd name="T74" fmla="*/ 2636 w 3620"/>
                <a:gd name="T75" fmla="*/ 1130 h 1407"/>
                <a:gd name="T76" fmla="*/ 2201 w 3620"/>
                <a:gd name="T77" fmla="*/ 1170 h 1407"/>
                <a:gd name="T78" fmla="*/ 2335 w 3620"/>
                <a:gd name="T79" fmla="*/ 1233 h 1407"/>
                <a:gd name="T80" fmla="*/ 2086 w 3620"/>
                <a:gd name="T81" fmla="*/ 1324 h 1407"/>
                <a:gd name="T82" fmla="*/ 1806 w 3620"/>
                <a:gd name="T83" fmla="*/ 1395 h 1407"/>
                <a:gd name="T84" fmla="*/ 1332 w 3620"/>
                <a:gd name="T85" fmla="*/ 1391 h 1407"/>
                <a:gd name="T86" fmla="*/ 1442 w 3620"/>
                <a:gd name="T87" fmla="*/ 1273 h 1407"/>
                <a:gd name="T88" fmla="*/ 1162 w 3620"/>
                <a:gd name="T89" fmla="*/ 1229 h 1407"/>
                <a:gd name="T90" fmla="*/ 1505 w 3620"/>
                <a:gd name="T91" fmla="*/ 1205 h 1407"/>
                <a:gd name="T92" fmla="*/ 1288 w 3620"/>
                <a:gd name="T93" fmla="*/ 1202 h 1407"/>
                <a:gd name="T94" fmla="*/ 1964 w 3620"/>
                <a:gd name="T95" fmla="*/ 1186 h 1407"/>
                <a:gd name="T96" fmla="*/ 798 w 3620"/>
                <a:gd name="T97" fmla="*/ 917 h 1407"/>
                <a:gd name="T98" fmla="*/ 506 w 3620"/>
                <a:gd name="T99" fmla="*/ 731 h 1407"/>
                <a:gd name="T100" fmla="*/ 3347 w 3620"/>
                <a:gd name="T101" fmla="*/ 676 h 1407"/>
                <a:gd name="T102" fmla="*/ 154 w 3620"/>
                <a:gd name="T103" fmla="*/ 269 h 1407"/>
                <a:gd name="T104" fmla="*/ 2474 w 3620"/>
                <a:gd name="T105" fmla="*/ 162 h 1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20" h="1407">
                  <a:moveTo>
                    <a:pt x="1332" y="1399"/>
                  </a:moveTo>
                  <a:cubicBezTo>
                    <a:pt x="1346" y="1394"/>
                    <a:pt x="1388" y="1403"/>
                    <a:pt x="1403" y="1387"/>
                  </a:cubicBezTo>
                  <a:cubicBezTo>
                    <a:pt x="1398" y="1382"/>
                    <a:pt x="1385" y="1383"/>
                    <a:pt x="1391" y="1368"/>
                  </a:cubicBezTo>
                  <a:cubicBezTo>
                    <a:pt x="1308" y="1355"/>
                    <a:pt x="1251" y="1391"/>
                    <a:pt x="1169" y="1383"/>
                  </a:cubicBezTo>
                  <a:cubicBezTo>
                    <a:pt x="1161" y="1375"/>
                    <a:pt x="1173" y="1371"/>
                    <a:pt x="1166" y="1364"/>
                  </a:cubicBezTo>
                  <a:cubicBezTo>
                    <a:pt x="1123" y="1357"/>
                    <a:pt x="1083" y="1387"/>
                    <a:pt x="1059" y="1364"/>
                  </a:cubicBezTo>
                  <a:cubicBezTo>
                    <a:pt x="1071" y="1357"/>
                    <a:pt x="1076" y="1344"/>
                    <a:pt x="1094" y="1344"/>
                  </a:cubicBezTo>
                  <a:cubicBezTo>
                    <a:pt x="1097" y="1347"/>
                    <a:pt x="1099" y="1353"/>
                    <a:pt x="1098" y="1360"/>
                  </a:cubicBezTo>
                  <a:cubicBezTo>
                    <a:pt x="1154" y="1337"/>
                    <a:pt x="1235" y="1340"/>
                    <a:pt x="1296" y="1324"/>
                  </a:cubicBezTo>
                  <a:cubicBezTo>
                    <a:pt x="1275" y="1304"/>
                    <a:pt x="1229" y="1331"/>
                    <a:pt x="1213" y="1304"/>
                  </a:cubicBezTo>
                  <a:cubicBezTo>
                    <a:pt x="1233" y="1307"/>
                    <a:pt x="1241" y="1298"/>
                    <a:pt x="1249" y="1288"/>
                  </a:cubicBezTo>
                  <a:cubicBezTo>
                    <a:pt x="1250" y="1279"/>
                    <a:pt x="1231" y="1291"/>
                    <a:pt x="1237" y="1277"/>
                  </a:cubicBezTo>
                  <a:cubicBezTo>
                    <a:pt x="1279" y="1284"/>
                    <a:pt x="1320" y="1276"/>
                    <a:pt x="1355" y="1257"/>
                  </a:cubicBezTo>
                  <a:cubicBezTo>
                    <a:pt x="1333" y="1248"/>
                    <a:pt x="1296" y="1259"/>
                    <a:pt x="1276" y="1265"/>
                  </a:cubicBezTo>
                  <a:cubicBezTo>
                    <a:pt x="1271" y="1261"/>
                    <a:pt x="1268" y="1254"/>
                    <a:pt x="1264" y="1249"/>
                  </a:cubicBezTo>
                  <a:cubicBezTo>
                    <a:pt x="1227" y="1264"/>
                    <a:pt x="1167" y="1250"/>
                    <a:pt x="1122" y="1257"/>
                  </a:cubicBezTo>
                  <a:cubicBezTo>
                    <a:pt x="1126" y="1265"/>
                    <a:pt x="1143" y="1252"/>
                    <a:pt x="1158" y="1257"/>
                  </a:cubicBezTo>
                  <a:cubicBezTo>
                    <a:pt x="1149" y="1277"/>
                    <a:pt x="1127" y="1260"/>
                    <a:pt x="1106" y="1269"/>
                  </a:cubicBezTo>
                  <a:cubicBezTo>
                    <a:pt x="1111" y="1249"/>
                    <a:pt x="1121" y="1233"/>
                    <a:pt x="1134" y="1221"/>
                  </a:cubicBezTo>
                  <a:cubicBezTo>
                    <a:pt x="1128" y="1215"/>
                    <a:pt x="1114" y="1217"/>
                    <a:pt x="1110" y="1209"/>
                  </a:cubicBezTo>
                  <a:cubicBezTo>
                    <a:pt x="1114" y="1204"/>
                    <a:pt x="1121" y="1202"/>
                    <a:pt x="1122" y="1194"/>
                  </a:cubicBezTo>
                  <a:cubicBezTo>
                    <a:pt x="1118" y="1188"/>
                    <a:pt x="1109" y="1189"/>
                    <a:pt x="1106" y="1182"/>
                  </a:cubicBezTo>
                  <a:cubicBezTo>
                    <a:pt x="1105" y="1195"/>
                    <a:pt x="1102" y="1180"/>
                    <a:pt x="1094" y="1186"/>
                  </a:cubicBezTo>
                  <a:cubicBezTo>
                    <a:pt x="1086" y="1181"/>
                    <a:pt x="1101" y="1167"/>
                    <a:pt x="1114" y="1170"/>
                  </a:cubicBezTo>
                  <a:cubicBezTo>
                    <a:pt x="1112" y="1173"/>
                    <a:pt x="1110" y="1176"/>
                    <a:pt x="1110" y="1182"/>
                  </a:cubicBezTo>
                  <a:cubicBezTo>
                    <a:pt x="1133" y="1180"/>
                    <a:pt x="1154" y="1176"/>
                    <a:pt x="1181" y="1178"/>
                  </a:cubicBezTo>
                  <a:cubicBezTo>
                    <a:pt x="1186" y="1158"/>
                    <a:pt x="1149" y="1182"/>
                    <a:pt x="1154" y="1162"/>
                  </a:cubicBezTo>
                  <a:cubicBezTo>
                    <a:pt x="1172" y="1164"/>
                    <a:pt x="1170" y="1163"/>
                    <a:pt x="1189" y="1166"/>
                  </a:cubicBezTo>
                  <a:cubicBezTo>
                    <a:pt x="1192" y="1160"/>
                    <a:pt x="1176" y="1140"/>
                    <a:pt x="1169" y="1130"/>
                  </a:cubicBezTo>
                  <a:cubicBezTo>
                    <a:pt x="1142" y="1125"/>
                    <a:pt x="1119" y="1141"/>
                    <a:pt x="1098" y="1130"/>
                  </a:cubicBezTo>
                  <a:cubicBezTo>
                    <a:pt x="1105" y="1115"/>
                    <a:pt x="1142" y="1129"/>
                    <a:pt x="1154" y="1119"/>
                  </a:cubicBezTo>
                  <a:cubicBezTo>
                    <a:pt x="1147" y="1110"/>
                    <a:pt x="1132" y="1119"/>
                    <a:pt x="1142" y="1103"/>
                  </a:cubicBezTo>
                  <a:cubicBezTo>
                    <a:pt x="1139" y="1097"/>
                    <a:pt x="1131" y="1105"/>
                    <a:pt x="1122" y="1099"/>
                  </a:cubicBezTo>
                  <a:cubicBezTo>
                    <a:pt x="1116" y="1114"/>
                    <a:pt x="1133" y="1106"/>
                    <a:pt x="1130" y="1119"/>
                  </a:cubicBezTo>
                  <a:cubicBezTo>
                    <a:pt x="1086" y="1107"/>
                    <a:pt x="1007" y="1158"/>
                    <a:pt x="960" y="1126"/>
                  </a:cubicBezTo>
                  <a:cubicBezTo>
                    <a:pt x="931" y="1129"/>
                    <a:pt x="931" y="1129"/>
                    <a:pt x="905" y="1122"/>
                  </a:cubicBezTo>
                  <a:cubicBezTo>
                    <a:pt x="920" y="1111"/>
                    <a:pt x="952" y="1117"/>
                    <a:pt x="964" y="1103"/>
                  </a:cubicBezTo>
                  <a:cubicBezTo>
                    <a:pt x="947" y="1092"/>
                    <a:pt x="934" y="1074"/>
                    <a:pt x="917" y="1055"/>
                  </a:cubicBezTo>
                  <a:cubicBezTo>
                    <a:pt x="941" y="1060"/>
                    <a:pt x="945" y="1045"/>
                    <a:pt x="964" y="1043"/>
                  </a:cubicBezTo>
                  <a:cubicBezTo>
                    <a:pt x="953" y="1030"/>
                    <a:pt x="926" y="1034"/>
                    <a:pt x="905" y="1032"/>
                  </a:cubicBezTo>
                  <a:cubicBezTo>
                    <a:pt x="902" y="1018"/>
                    <a:pt x="911" y="1017"/>
                    <a:pt x="921" y="1016"/>
                  </a:cubicBezTo>
                  <a:cubicBezTo>
                    <a:pt x="919" y="1005"/>
                    <a:pt x="911" y="1002"/>
                    <a:pt x="897" y="1004"/>
                  </a:cubicBezTo>
                  <a:cubicBezTo>
                    <a:pt x="888" y="996"/>
                    <a:pt x="933" y="1003"/>
                    <a:pt x="917" y="984"/>
                  </a:cubicBezTo>
                  <a:cubicBezTo>
                    <a:pt x="932" y="983"/>
                    <a:pt x="943" y="979"/>
                    <a:pt x="944" y="964"/>
                  </a:cubicBezTo>
                  <a:cubicBezTo>
                    <a:pt x="920" y="912"/>
                    <a:pt x="793" y="976"/>
                    <a:pt x="731" y="976"/>
                  </a:cubicBezTo>
                  <a:cubicBezTo>
                    <a:pt x="714" y="976"/>
                    <a:pt x="716" y="973"/>
                    <a:pt x="687" y="980"/>
                  </a:cubicBezTo>
                  <a:cubicBezTo>
                    <a:pt x="688" y="970"/>
                    <a:pt x="701" y="972"/>
                    <a:pt x="711" y="972"/>
                  </a:cubicBezTo>
                  <a:cubicBezTo>
                    <a:pt x="706" y="942"/>
                    <a:pt x="737" y="934"/>
                    <a:pt x="762" y="929"/>
                  </a:cubicBezTo>
                  <a:cubicBezTo>
                    <a:pt x="696" y="920"/>
                    <a:pt x="623" y="929"/>
                    <a:pt x="553" y="921"/>
                  </a:cubicBezTo>
                  <a:cubicBezTo>
                    <a:pt x="554" y="883"/>
                    <a:pt x="582" y="896"/>
                    <a:pt x="608" y="885"/>
                  </a:cubicBezTo>
                  <a:cubicBezTo>
                    <a:pt x="581" y="865"/>
                    <a:pt x="548" y="909"/>
                    <a:pt x="533" y="889"/>
                  </a:cubicBezTo>
                  <a:cubicBezTo>
                    <a:pt x="550" y="873"/>
                    <a:pt x="577" y="879"/>
                    <a:pt x="596" y="874"/>
                  </a:cubicBezTo>
                  <a:cubicBezTo>
                    <a:pt x="578" y="861"/>
                    <a:pt x="551" y="876"/>
                    <a:pt x="533" y="877"/>
                  </a:cubicBezTo>
                  <a:cubicBezTo>
                    <a:pt x="549" y="824"/>
                    <a:pt x="611" y="866"/>
                    <a:pt x="675" y="846"/>
                  </a:cubicBezTo>
                  <a:cubicBezTo>
                    <a:pt x="690" y="854"/>
                    <a:pt x="657" y="845"/>
                    <a:pt x="660" y="854"/>
                  </a:cubicBezTo>
                  <a:cubicBezTo>
                    <a:pt x="689" y="864"/>
                    <a:pt x="701" y="847"/>
                    <a:pt x="727" y="842"/>
                  </a:cubicBezTo>
                  <a:cubicBezTo>
                    <a:pt x="645" y="829"/>
                    <a:pt x="567" y="824"/>
                    <a:pt x="490" y="834"/>
                  </a:cubicBezTo>
                  <a:cubicBezTo>
                    <a:pt x="496" y="829"/>
                    <a:pt x="501" y="824"/>
                    <a:pt x="506" y="818"/>
                  </a:cubicBezTo>
                  <a:cubicBezTo>
                    <a:pt x="491" y="800"/>
                    <a:pt x="462" y="793"/>
                    <a:pt x="423" y="798"/>
                  </a:cubicBezTo>
                  <a:cubicBezTo>
                    <a:pt x="422" y="790"/>
                    <a:pt x="426" y="786"/>
                    <a:pt x="434" y="787"/>
                  </a:cubicBezTo>
                  <a:cubicBezTo>
                    <a:pt x="435" y="775"/>
                    <a:pt x="409" y="791"/>
                    <a:pt x="415" y="775"/>
                  </a:cubicBezTo>
                  <a:cubicBezTo>
                    <a:pt x="424" y="760"/>
                    <a:pt x="448" y="758"/>
                    <a:pt x="474" y="759"/>
                  </a:cubicBezTo>
                  <a:cubicBezTo>
                    <a:pt x="457" y="740"/>
                    <a:pt x="426" y="748"/>
                    <a:pt x="395" y="755"/>
                  </a:cubicBezTo>
                  <a:cubicBezTo>
                    <a:pt x="392" y="726"/>
                    <a:pt x="439" y="720"/>
                    <a:pt x="470" y="719"/>
                  </a:cubicBezTo>
                  <a:cubicBezTo>
                    <a:pt x="454" y="712"/>
                    <a:pt x="430" y="715"/>
                    <a:pt x="415" y="708"/>
                  </a:cubicBezTo>
                  <a:cubicBezTo>
                    <a:pt x="411" y="691"/>
                    <a:pt x="412" y="692"/>
                    <a:pt x="423" y="684"/>
                  </a:cubicBezTo>
                  <a:cubicBezTo>
                    <a:pt x="423" y="671"/>
                    <a:pt x="396" y="675"/>
                    <a:pt x="411" y="660"/>
                  </a:cubicBezTo>
                  <a:cubicBezTo>
                    <a:pt x="397" y="659"/>
                    <a:pt x="388" y="654"/>
                    <a:pt x="371" y="656"/>
                  </a:cubicBezTo>
                  <a:cubicBezTo>
                    <a:pt x="394" y="646"/>
                    <a:pt x="373" y="635"/>
                    <a:pt x="367" y="621"/>
                  </a:cubicBezTo>
                  <a:cubicBezTo>
                    <a:pt x="384" y="620"/>
                    <a:pt x="395" y="614"/>
                    <a:pt x="415" y="617"/>
                  </a:cubicBezTo>
                  <a:cubicBezTo>
                    <a:pt x="401" y="604"/>
                    <a:pt x="374" y="605"/>
                    <a:pt x="347" y="605"/>
                  </a:cubicBezTo>
                  <a:cubicBezTo>
                    <a:pt x="356" y="588"/>
                    <a:pt x="385" y="604"/>
                    <a:pt x="399" y="585"/>
                  </a:cubicBezTo>
                  <a:cubicBezTo>
                    <a:pt x="385" y="571"/>
                    <a:pt x="363" y="573"/>
                    <a:pt x="344" y="557"/>
                  </a:cubicBezTo>
                  <a:cubicBezTo>
                    <a:pt x="345" y="549"/>
                    <a:pt x="363" y="556"/>
                    <a:pt x="371" y="553"/>
                  </a:cubicBezTo>
                  <a:cubicBezTo>
                    <a:pt x="361" y="548"/>
                    <a:pt x="345" y="548"/>
                    <a:pt x="336" y="542"/>
                  </a:cubicBezTo>
                  <a:cubicBezTo>
                    <a:pt x="339" y="533"/>
                    <a:pt x="358" y="540"/>
                    <a:pt x="367" y="538"/>
                  </a:cubicBezTo>
                  <a:cubicBezTo>
                    <a:pt x="315" y="512"/>
                    <a:pt x="265" y="492"/>
                    <a:pt x="193" y="474"/>
                  </a:cubicBezTo>
                  <a:cubicBezTo>
                    <a:pt x="160" y="466"/>
                    <a:pt x="130" y="454"/>
                    <a:pt x="106" y="447"/>
                  </a:cubicBezTo>
                  <a:cubicBezTo>
                    <a:pt x="95" y="443"/>
                    <a:pt x="79" y="448"/>
                    <a:pt x="71" y="443"/>
                  </a:cubicBezTo>
                  <a:cubicBezTo>
                    <a:pt x="80" y="450"/>
                    <a:pt x="80" y="415"/>
                    <a:pt x="67" y="427"/>
                  </a:cubicBezTo>
                  <a:cubicBezTo>
                    <a:pt x="70" y="423"/>
                    <a:pt x="74" y="421"/>
                    <a:pt x="79" y="419"/>
                  </a:cubicBezTo>
                  <a:cubicBezTo>
                    <a:pt x="60" y="409"/>
                    <a:pt x="37" y="403"/>
                    <a:pt x="16" y="395"/>
                  </a:cubicBezTo>
                  <a:cubicBezTo>
                    <a:pt x="23" y="380"/>
                    <a:pt x="53" y="400"/>
                    <a:pt x="75" y="395"/>
                  </a:cubicBezTo>
                  <a:cubicBezTo>
                    <a:pt x="64" y="370"/>
                    <a:pt x="19" y="380"/>
                    <a:pt x="0" y="364"/>
                  </a:cubicBezTo>
                  <a:cubicBezTo>
                    <a:pt x="40" y="352"/>
                    <a:pt x="77" y="348"/>
                    <a:pt x="110" y="344"/>
                  </a:cubicBezTo>
                  <a:cubicBezTo>
                    <a:pt x="82" y="330"/>
                    <a:pt x="39" y="331"/>
                    <a:pt x="4" y="324"/>
                  </a:cubicBezTo>
                  <a:cubicBezTo>
                    <a:pt x="8" y="315"/>
                    <a:pt x="29" y="323"/>
                    <a:pt x="39" y="320"/>
                  </a:cubicBezTo>
                  <a:cubicBezTo>
                    <a:pt x="40" y="315"/>
                    <a:pt x="19" y="312"/>
                    <a:pt x="31" y="308"/>
                  </a:cubicBezTo>
                  <a:cubicBezTo>
                    <a:pt x="42" y="306"/>
                    <a:pt x="46" y="310"/>
                    <a:pt x="43" y="320"/>
                  </a:cubicBezTo>
                  <a:cubicBezTo>
                    <a:pt x="71" y="320"/>
                    <a:pt x="77" y="299"/>
                    <a:pt x="110" y="304"/>
                  </a:cubicBezTo>
                  <a:cubicBezTo>
                    <a:pt x="109" y="298"/>
                    <a:pt x="104" y="295"/>
                    <a:pt x="95" y="297"/>
                  </a:cubicBezTo>
                  <a:cubicBezTo>
                    <a:pt x="104" y="286"/>
                    <a:pt x="127" y="289"/>
                    <a:pt x="146" y="289"/>
                  </a:cubicBezTo>
                  <a:cubicBezTo>
                    <a:pt x="137" y="274"/>
                    <a:pt x="110" y="277"/>
                    <a:pt x="91" y="273"/>
                  </a:cubicBezTo>
                  <a:cubicBezTo>
                    <a:pt x="101" y="256"/>
                    <a:pt x="130" y="275"/>
                    <a:pt x="150" y="269"/>
                  </a:cubicBezTo>
                  <a:cubicBezTo>
                    <a:pt x="149" y="259"/>
                    <a:pt x="119" y="258"/>
                    <a:pt x="130" y="249"/>
                  </a:cubicBezTo>
                  <a:cubicBezTo>
                    <a:pt x="132" y="238"/>
                    <a:pt x="182" y="258"/>
                    <a:pt x="182" y="245"/>
                  </a:cubicBezTo>
                  <a:cubicBezTo>
                    <a:pt x="205" y="239"/>
                    <a:pt x="239" y="237"/>
                    <a:pt x="249" y="253"/>
                  </a:cubicBezTo>
                  <a:cubicBezTo>
                    <a:pt x="259" y="256"/>
                    <a:pt x="256" y="245"/>
                    <a:pt x="261" y="241"/>
                  </a:cubicBezTo>
                  <a:cubicBezTo>
                    <a:pt x="326" y="268"/>
                    <a:pt x="423" y="228"/>
                    <a:pt x="502" y="253"/>
                  </a:cubicBezTo>
                  <a:cubicBezTo>
                    <a:pt x="468" y="225"/>
                    <a:pt x="406" y="241"/>
                    <a:pt x="375" y="206"/>
                  </a:cubicBezTo>
                  <a:cubicBezTo>
                    <a:pt x="396" y="210"/>
                    <a:pt x="407" y="210"/>
                    <a:pt x="423" y="202"/>
                  </a:cubicBezTo>
                  <a:cubicBezTo>
                    <a:pt x="420" y="196"/>
                    <a:pt x="414" y="194"/>
                    <a:pt x="407" y="194"/>
                  </a:cubicBezTo>
                  <a:cubicBezTo>
                    <a:pt x="420" y="188"/>
                    <a:pt x="441" y="188"/>
                    <a:pt x="458" y="186"/>
                  </a:cubicBezTo>
                  <a:cubicBezTo>
                    <a:pt x="437" y="166"/>
                    <a:pt x="396" y="178"/>
                    <a:pt x="363" y="170"/>
                  </a:cubicBezTo>
                  <a:cubicBezTo>
                    <a:pt x="328" y="162"/>
                    <a:pt x="322" y="141"/>
                    <a:pt x="292" y="150"/>
                  </a:cubicBezTo>
                  <a:cubicBezTo>
                    <a:pt x="306" y="146"/>
                    <a:pt x="285" y="175"/>
                    <a:pt x="288" y="146"/>
                  </a:cubicBezTo>
                  <a:cubicBezTo>
                    <a:pt x="280" y="145"/>
                    <a:pt x="281" y="152"/>
                    <a:pt x="280" y="158"/>
                  </a:cubicBezTo>
                  <a:cubicBezTo>
                    <a:pt x="268" y="144"/>
                    <a:pt x="239" y="146"/>
                    <a:pt x="229" y="131"/>
                  </a:cubicBezTo>
                  <a:cubicBezTo>
                    <a:pt x="240" y="136"/>
                    <a:pt x="233" y="134"/>
                    <a:pt x="233" y="123"/>
                  </a:cubicBezTo>
                  <a:cubicBezTo>
                    <a:pt x="264" y="123"/>
                    <a:pt x="342" y="143"/>
                    <a:pt x="344" y="123"/>
                  </a:cubicBezTo>
                  <a:cubicBezTo>
                    <a:pt x="346" y="117"/>
                    <a:pt x="366" y="126"/>
                    <a:pt x="375" y="127"/>
                  </a:cubicBezTo>
                  <a:cubicBezTo>
                    <a:pt x="357" y="112"/>
                    <a:pt x="449" y="110"/>
                    <a:pt x="490" y="111"/>
                  </a:cubicBezTo>
                  <a:cubicBezTo>
                    <a:pt x="542" y="112"/>
                    <a:pt x="582" y="101"/>
                    <a:pt x="632" y="111"/>
                  </a:cubicBezTo>
                  <a:cubicBezTo>
                    <a:pt x="623" y="101"/>
                    <a:pt x="608" y="98"/>
                    <a:pt x="589" y="99"/>
                  </a:cubicBezTo>
                  <a:cubicBezTo>
                    <a:pt x="590" y="86"/>
                    <a:pt x="613" y="85"/>
                    <a:pt x="616" y="99"/>
                  </a:cubicBezTo>
                  <a:cubicBezTo>
                    <a:pt x="619" y="92"/>
                    <a:pt x="628" y="92"/>
                    <a:pt x="632" y="87"/>
                  </a:cubicBezTo>
                  <a:cubicBezTo>
                    <a:pt x="762" y="95"/>
                    <a:pt x="849" y="86"/>
                    <a:pt x="976" y="111"/>
                  </a:cubicBezTo>
                  <a:cubicBezTo>
                    <a:pt x="988" y="98"/>
                    <a:pt x="1037" y="97"/>
                    <a:pt x="1035" y="115"/>
                  </a:cubicBezTo>
                  <a:cubicBezTo>
                    <a:pt x="1050" y="120"/>
                    <a:pt x="1043" y="104"/>
                    <a:pt x="1055" y="107"/>
                  </a:cubicBezTo>
                  <a:cubicBezTo>
                    <a:pt x="1057" y="111"/>
                    <a:pt x="1064" y="111"/>
                    <a:pt x="1063" y="119"/>
                  </a:cubicBezTo>
                  <a:cubicBezTo>
                    <a:pt x="1105" y="104"/>
                    <a:pt x="1180" y="131"/>
                    <a:pt x="1225" y="127"/>
                  </a:cubicBezTo>
                  <a:cubicBezTo>
                    <a:pt x="1229" y="107"/>
                    <a:pt x="1200" y="120"/>
                    <a:pt x="1193" y="111"/>
                  </a:cubicBezTo>
                  <a:cubicBezTo>
                    <a:pt x="1219" y="104"/>
                    <a:pt x="1256" y="119"/>
                    <a:pt x="1280" y="127"/>
                  </a:cubicBezTo>
                  <a:cubicBezTo>
                    <a:pt x="1296" y="124"/>
                    <a:pt x="1287" y="115"/>
                    <a:pt x="1292" y="107"/>
                  </a:cubicBezTo>
                  <a:cubicBezTo>
                    <a:pt x="1340" y="113"/>
                    <a:pt x="1373" y="114"/>
                    <a:pt x="1411" y="111"/>
                  </a:cubicBezTo>
                  <a:cubicBezTo>
                    <a:pt x="1398" y="101"/>
                    <a:pt x="1358" y="80"/>
                    <a:pt x="1355" y="87"/>
                  </a:cubicBezTo>
                  <a:cubicBezTo>
                    <a:pt x="1327" y="88"/>
                    <a:pt x="1279" y="36"/>
                    <a:pt x="1229" y="48"/>
                  </a:cubicBezTo>
                  <a:cubicBezTo>
                    <a:pt x="1217" y="26"/>
                    <a:pt x="1166" y="32"/>
                    <a:pt x="1138" y="16"/>
                  </a:cubicBezTo>
                  <a:cubicBezTo>
                    <a:pt x="1198" y="0"/>
                    <a:pt x="1271" y="61"/>
                    <a:pt x="1332" y="48"/>
                  </a:cubicBezTo>
                  <a:cubicBezTo>
                    <a:pt x="1459" y="79"/>
                    <a:pt x="1597" y="65"/>
                    <a:pt x="1715" y="87"/>
                  </a:cubicBezTo>
                  <a:cubicBezTo>
                    <a:pt x="1705" y="79"/>
                    <a:pt x="1686" y="79"/>
                    <a:pt x="1687" y="59"/>
                  </a:cubicBezTo>
                  <a:cubicBezTo>
                    <a:pt x="1708" y="56"/>
                    <a:pt x="1702" y="79"/>
                    <a:pt x="1723" y="75"/>
                  </a:cubicBezTo>
                  <a:cubicBezTo>
                    <a:pt x="1723" y="71"/>
                    <a:pt x="1718" y="72"/>
                    <a:pt x="1715" y="71"/>
                  </a:cubicBezTo>
                  <a:cubicBezTo>
                    <a:pt x="1750" y="69"/>
                    <a:pt x="1821" y="107"/>
                    <a:pt x="1857" y="75"/>
                  </a:cubicBezTo>
                  <a:cubicBezTo>
                    <a:pt x="1873" y="86"/>
                    <a:pt x="1928" y="85"/>
                    <a:pt x="1920" y="75"/>
                  </a:cubicBezTo>
                  <a:cubicBezTo>
                    <a:pt x="1938" y="67"/>
                    <a:pt x="1976" y="88"/>
                    <a:pt x="1988" y="71"/>
                  </a:cubicBezTo>
                  <a:cubicBezTo>
                    <a:pt x="1999" y="88"/>
                    <a:pt x="2023" y="89"/>
                    <a:pt x="2039" y="91"/>
                  </a:cubicBezTo>
                  <a:cubicBezTo>
                    <a:pt x="2060" y="70"/>
                    <a:pt x="2129" y="103"/>
                    <a:pt x="2165" y="83"/>
                  </a:cubicBezTo>
                  <a:cubicBezTo>
                    <a:pt x="2202" y="95"/>
                    <a:pt x="2240" y="98"/>
                    <a:pt x="2280" y="99"/>
                  </a:cubicBezTo>
                  <a:cubicBezTo>
                    <a:pt x="2324" y="101"/>
                    <a:pt x="2367" y="114"/>
                    <a:pt x="2410" y="115"/>
                  </a:cubicBezTo>
                  <a:cubicBezTo>
                    <a:pt x="2433" y="115"/>
                    <a:pt x="2456" y="104"/>
                    <a:pt x="2478" y="103"/>
                  </a:cubicBezTo>
                  <a:cubicBezTo>
                    <a:pt x="2559" y="98"/>
                    <a:pt x="2640" y="121"/>
                    <a:pt x="2727" y="131"/>
                  </a:cubicBezTo>
                  <a:cubicBezTo>
                    <a:pt x="2720" y="141"/>
                    <a:pt x="2690" y="128"/>
                    <a:pt x="2683" y="138"/>
                  </a:cubicBezTo>
                  <a:cubicBezTo>
                    <a:pt x="2686" y="150"/>
                    <a:pt x="2696" y="136"/>
                    <a:pt x="2703" y="138"/>
                  </a:cubicBezTo>
                  <a:cubicBezTo>
                    <a:pt x="2668" y="158"/>
                    <a:pt x="2621" y="148"/>
                    <a:pt x="2580" y="158"/>
                  </a:cubicBezTo>
                  <a:cubicBezTo>
                    <a:pt x="2585" y="171"/>
                    <a:pt x="2607" y="166"/>
                    <a:pt x="2616" y="174"/>
                  </a:cubicBezTo>
                  <a:cubicBezTo>
                    <a:pt x="2601" y="181"/>
                    <a:pt x="2566" y="178"/>
                    <a:pt x="2565" y="186"/>
                  </a:cubicBezTo>
                  <a:cubicBezTo>
                    <a:pt x="2578" y="193"/>
                    <a:pt x="2588" y="185"/>
                    <a:pt x="2604" y="194"/>
                  </a:cubicBezTo>
                  <a:cubicBezTo>
                    <a:pt x="2598" y="206"/>
                    <a:pt x="2587" y="191"/>
                    <a:pt x="2576" y="194"/>
                  </a:cubicBezTo>
                  <a:cubicBezTo>
                    <a:pt x="2581" y="223"/>
                    <a:pt x="2618" y="195"/>
                    <a:pt x="2640" y="218"/>
                  </a:cubicBezTo>
                  <a:cubicBezTo>
                    <a:pt x="2644" y="208"/>
                    <a:pt x="2703" y="202"/>
                    <a:pt x="2734" y="210"/>
                  </a:cubicBezTo>
                  <a:cubicBezTo>
                    <a:pt x="2711" y="224"/>
                    <a:pt x="2663" y="217"/>
                    <a:pt x="2640" y="221"/>
                  </a:cubicBezTo>
                  <a:cubicBezTo>
                    <a:pt x="2700" y="246"/>
                    <a:pt x="2779" y="195"/>
                    <a:pt x="2849" y="225"/>
                  </a:cubicBezTo>
                  <a:cubicBezTo>
                    <a:pt x="2765" y="234"/>
                    <a:pt x="2676" y="234"/>
                    <a:pt x="2628" y="249"/>
                  </a:cubicBezTo>
                  <a:cubicBezTo>
                    <a:pt x="2612" y="242"/>
                    <a:pt x="2592" y="237"/>
                    <a:pt x="2580" y="225"/>
                  </a:cubicBezTo>
                  <a:cubicBezTo>
                    <a:pt x="2513" y="236"/>
                    <a:pt x="2451" y="202"/>
                    <a:pt x="2387" y="218"/>
                  </a:cubicBezTo>
                  <a:cubicBezTo>
                    <a:pt x="2387" y="221"/>
                    <a:pt x="2391" y="221"/>
                    <a:pt x="2395" y="221"/>
                  </a:cubicBezTo>
                  <a:cubicBezTo>
                    <a:pt x="2373" y="219"/>
                    <a:pt x="2380" y="234"/>
                    <a:pt x="2339" y="237"/>
                  </a:cubicBezTo>
                  <a:cubicBezTo>
                    <a:pt x="2358" y="238"/>
                    <a:pt x="2385" y="252"/>
                    <a:pt x="2395" y="249"/>
                  </a:cubicBezTo>
                  <a:cubicBezTo>
                    <a:pt x="2400" y="260"/>
                    <a:pt x="2360" y="259"/>
                    <a:pt x="2343" y="261"/>
                  </a:cubicBezTo>
                  <a:cubicBezTo>
                    <a:pt x="2407" y="286"/>
                    <a:pt x="2537" y="276"/>
                    <a:pt x="2608" y="265"/>
                  </a:cubicBezTo>
                  <a:cubicBezTo>
                    <a:pt x="2639" y="277"/>
                    <a:pt x="2652" y="261"/>
                    <a:pt x="2699" y="265"/>
                  </a:cubicBezTo>
                  <a:cubicBezTo>
                    <a:pt x="2684" y="281"/>
                    <a:pt x="2669" y="275"/>
                    <a:pt x="2663" y="297"/>
                  </a:cubicBezTo>
                  <a:cubicBezTo>
                    <a:pt x="2679" y="293"/>
                    <a:pt x="2674" y="301"/>
                    <a:pt x="2703" y="304"/>
                  </a:cubicBezTo>
                  <a:cubicBezTo>
                    <a:pt x="2691" y="318"/>
                    <a:pt x="2677" y="305"/>
                    <a:pt x="2655" y="308"/>
                  </a:cubicBezTo>
                  <a:cubicBezTo>
                    <a:pt x="2663" y="290"/>
                    <a:pt x="2640" y="303"/>
                    <a:pt x="2644" y="289"/>
                  </a:cubicBezTo>
                  <a:cubicBezTo>
                    <a:pt x="2628" y="293"/>
                    <a:pt x="2649" y="308"/>
                    <a:pt x="2632" y="308"/>
                  </a:cubicBezTo>
                  <a:cubicBezTo>
                    <a:pt x="2676" y="327"/>
                    <a:pt x="2729" y="329"/>
                    <a:pt x="2770" y="308"/>
                  </a:cubicBezTo>
                  <a:cubicBezTo>
                    <a:pt x="2775" y="314"/>
                    <a:pt x="2775" y="323"/>
                    <a:pt x="2770" y="328"/>
                  </a:cubicBezTo>
                  <a:cubicBezTo>
                    <a:pt x="2825" y="364"/>
                    <a:pt x="2938" y="342"/>
                    <a:pt x="3011" y="364"/>
                  </a:cubicBezTo>
                  <a:cubicBezTo>
                    <a:pt x="2979" y="363"/>
                    <a:pt x="2938" y="371"/>
                    <a:pt x="2900" y="376"/>
                  </a:cubicBezTo>
                  <a:cubicBezTo>
                    <a:pt x="2903" y="390"/>
                    <a:pt x="2929" y="381"/>
                    <a:pt x="2944" y="384"/>
                  </a:cubicBezTo>
                  <a:cubicBezTo>
                    <a:pt x="2942" y="387"/>
                    <a:pt x="2940" y="390"/>
                    <a:pt x="2940" y="395"/>
                  </a:cubicBezTo>
                  <a:cubicBezTo>
                    <a:pt x="2955" y="402"/>
                    <a:pt x="2965" y="384"/>
                    <a:pt x="2968" y="391"/>
                  </a:cubicBezTo>
                  <a:cubicBezTo>
                    <a:pt x="3002" y="412"/>
                    <a:pt x="3065" y="390"/>
                    <a:pt x="3122" y="407"/>
                  </a:cubicBezTo>
                  <a:cubicBezTo>
                    <a:pt x="3114" y="400"/>
                    <a:pt x="3101" y="399"/>
                    <a:pt x="3090" y="395"/>
                  </a:cubicBezTo>
                  <a:cubicBezTo>
                    <a:pt x="3117" y="377"/>
                    <a:pt x="3115" y="412"/>
                    <a:pt x="3153" y="407"/>
                  </a:cubicBezTo>
                  <a:cubicBezTo>
                    <a:pt x="3128" y="425"/>
                    <a:pt x="3096" y="406"/>
                    <a:pt x="3058" y="407"/>
                  </a:cubicBezTo>
                  <a:cubicBezTo>
                    <a:pt x="3057" y="429"/>
                    <a:pt x="3097" y="411"/>
                    <a:pt x="3094" y="435"/>
                  </a:cubicBezTo>
                  <a:cubicBezTo>
                    <a:pt x="3103" y="424"/>
                    <a:pt x="3106" y="423"/>
                    <a:pt x="3122" y="427"/>
                  </a:cubicBezTo>
                  <a:cubicBezTo>
                    <a:pt x="3105" y="451"/>
                    <a:pt x="3168" y="429"/>
                    <a:pt x="3189" y="431"/>
                  </a:cubicBezTo>
                  <a:cubicBezTo>
                    <a:pt x="3181" y="437"/>
                    <a:pt x="3168" y="439"/>
                    <a:pt x="3153" y="439"/>
                  </a:cubicBezTo>
                  <a:cubicBezTo>
                    <a:pt x="3192" y="464"/>
                    <a:pt x="3255" y="452"/>
                    <a:pt x="3311" y="474"/>
                  </a:cubicBezTo>
                  <a:cubicBezTo>
                    <a:pt x="3293" y="494"/>
                    <a:pt x="3270" y="492"/>
                    <a:pt x="3260" y="514"/>
                  </a:cubicBezTo>
                  <a:cubicBezTo>
                    <a:pt x="3260" y="534"/>
                    <a:pt x="3306" y="508"/>
                    <a:pt x="3300" y="534"/>
                  </a:cubicBezTo>
                  <a:cubicBezTo>
                    <a:pt x="3320" y="536"/>
                    <a:pt x="3349" y="530"/>
                    <a:pt x="3359" y="534"/>
                  </a:cubicBezTo>
                  <a:cubicBezTo>
                    <a:pt x="3355" y="545"/>
                    <a:pt x="3353" y="538"/>
                    <a:pt x="3343" y="538"/>
                  </a:cubicBezTo>
                  <a:cubicBezTo>
                    <a:pt x="3342" y="544"/>
                    <a:pt x="3346" y="545"/>
                    <a:pt x="3351" y="546"/>
                  </a:cubicBezTo>
                  <a:cubicBezTo>
                    <a:pt x="3345" y="556"/>
                    <a:pt x="3338" y="564"/>
                    <a:pt x="3319" y="561"/>
                  </a:cubicBezTo>
                  <a:cubicBezTo>
                    <a:pt x="3328" y="575"/>
                    <a:pt x="3359" y="566"/>
                    <a:pt x="3375" y="573"/>
                  </a:cubicBezTo>
                  <a:cubicBezTo>
                    <a:pt x="3371" y="580"/>
                    <a:pt x="3358" y="577"/>
                    <a:pt x="3351" y="581"/>
                  </a:cubicBezTo>
                  <a:cubicBezTo>
                    <a:pt x="3352" y="589"/>
                    <a:pt x="3368" y="582"/>
                    <a:pt x="3371" y="589"/>
                  </a:cubicBezTo>
                  <a:cubicBezTo>
                    <a:pt x="3348" y="594"/>
                    <a:pt x="3323" y="621"/>
                    <a:pt x="3339" y="640"/>
                  </a:cubicBezTo>
                  <a:cubicBezTo>
                    <a:pt x="3331" y="639"/>
                    <a:pt x="3332" y="646"/>
                    <a:pt x="3331" y="652"/>
                  </a:cubicBezTo>
                  <a:cubicBezTo>
                    <a:pt x="3315" y="650"/>
                    <a:pt x="3309" y="656"/>
                    <a:pt x="3296" y="656"/>
                  </a:cubicBezTo>
                  <a:cubicBezTo>
                    <a:pt x="3309" y="675"/>
                    <a:pt x="3336" y="658"/>
                    <a:pt x="3355" y="672"/>
                  </a:cubicBezTo>
                  <a:cubicBezTo>
                    <a:pt x="3356" y="678"/>
                    <a:pt x="3351" y="679"/>
                    <a:pt x="3351" y="684"/>
                  </a:cubicBezTo>
                  <a:cubicBezTo>
                    <a:pt x="3405" y="707"/>
                    <a:pt x="3485" y="705"/>
                    <a:pt x="3549" y="719"/>
                  </a:cubicBezTo>
                  <a:cubicBezTo>
                    <a:pt x="3561" y="737"/>
                    <a:pt x="3562" y="749"/>
                    <a:pt x="3564" y="771"/>
                  </a:cubicBezTo>
                  <a:cubicBezTo>
                    <a:pt x="3577" y="776"/>
                    <a:pt x="3567" y="758"/>
                    <a:pt x="3580" y="763"/>
                  </a:cubicBezTo>
                  <a:cubicBezTo>
                    <a:pt x="3575" y="782"/>
                    <a:pt x="3600" y="772"/>
                    <a:pt x="3608" y="779"/>
                  </a:cubicBezTo>
                  <a:cubicBezTo>
                    <a:pt x="3589" y="785"/>
                    <a:pt x="3579" y="790"/>
                    <a:pt x="3556" y="798"/>
                  </a:cubicBezTo>
                  <a:cubicBezTo>
                    <a:pt x="3559" y="806"/>
                    <a:pt x="3556" y="815"/>
                    <a:pt x="3541" y="822"/>
                  </a:cubicBezTo>
                  <a:cubicBezTo>
                    <a:pt x="3543" y="835"/>
                    <a:pt x="3552" y="836"/>
                    <a:pt x="3545" y="850"/>
                  </a:cubicBezTo>
                  <a:cubicBezTo>
                    <a:pt x="3586" y="846"/>
                    <a:pt x="3596" y="856"/>
                    <a:pt x="3620" y="874"/>
                  </a:cubicBezTo>
                  <a:cubicBezTo>
                    <a:pt x="3559" y="875"/>
                    <a:pt x="3486" y="854"/>
                    <a:pt x="3422" y="846"/>
                  </a:cubicBezTo>
                  <a:cubicBezTo>
                    <a:pt x="3442" y="863"/>
                    <a:pt x="3483" y="859"/>
                    <a:pt x="3501" y="877"/>
                  </a:cubicBezTo>
                  <a:cubicBezTo>
                    <a:pt x="3490" y="890"/>
                    <a:pt x="3476" y="878"/>
                    <a:pt x="3454" y="881"/>
                  </a:cubicBezTo>
                  <a:cubicBezTo>
                    <a:pt x="3448" y="885"/>
                    <a:pt x="3448" y="894"/>
                    <a:pt x="3446" y="901"/>
                  </a:cubicBezTo>
                  <a:cubicBezTo>
                    <a:pt x="3369" y="900"/>
                    <a:pt x="3331" y="899"/>
                    <a:pt x="3264" y="893"/>
                  </a:cubicBezTo>
                  <a:cubicBezTo>
                    <a:pt x="3274" y="900"/>
                    <a:pt x="3277" y="898"/>
                    <a:pt x="3268" y="909"/>
                  </a:cubicBezTo>
                  <a:cubicBezTo>
                    <a:pt x="3274" y="921"/>
                    <a:pt x="3293" y="918"/>
                    <a:pt x="3296" y="933"/>
                  </a:cubicBezTo>
                  <a:cubicBezTo>
                    <a:pt x="3277" y="943"/>
                    <a:pt x="3225" y="933"/>
                    <a:pt x="3232" y="957"/>
                  </a:cubicBezTo>
                  <a:cubicBezTo>
                    <a:pt x="3093" y="965"/>
                    <a:pt x="2921" y="968"/>
                    <a:pt x="2782" y="996"/>
                  </a:cubicBezTo>
                  <a:cubicBezTo>
                    <a:pt x="2780" y="988"/>
                    <a:pt x="2787" y="988"/>
                    <a:pt x="2794" y="988"/>
                  </a:cubicBezTo>
                  <a:cubicBezTo>
                    <a:pt x="2793" y="979"/>
                    <a:pt x="2777" y="986"/>
                    <a:pt x="2770" y="984"/>
                  </a:cubicBezTo>
                  <a:cubicBezTo>
                    <a:pt x="2765" y="985"/>
                    <a:pt x="2766" y="992"/>
                    <a:pt x="2770" y="992"/>
                  </a:cubicBezTo>
                  <a:cubicBezTo>
                    <a:pt x="2679" y="986"/>
                    <a:pt x="2582" y="998"/>
                    <a:pt x="2482" y="1008"/>
                  </a:cubicBezTo>
                  <a:cubicBezTo>
                    <a:pt x="2557" y="1038"/>
                    <a:pt x="2639" y="1005"/>
                    <a:pt x="2715" y="1020"/>
                  </a:cubicBezTo>
                  <a:cubicBezTo>
                    <a:pt x="2715" y="1016"/>
                    <a:pt x="2710" y="1017"/>
                    <a:pt x="2707" y="1016"/>
                  </a:cubicBezTo>
                  <a:cubicBezTo>
                    <a:pt x="2739" y="1009"/>
                    <a:pt x="2772" y="1012"/>
                    <a:pt x="2790" y="1020"/>
                  </a:cubicBezTo>
                  <a:cubicBezTo>
                    <a:pt x="2786" y="1023"/>
                    <a:pt x="2761" y="1033"/>
                    <a:pt x="2782" y="1036"/>
                  </a:cubicBezTo>
                  <a:cubicBezTo>
                    <a:pt x="2776" y="1050"/>
                    <a:pt x="2764" y="1034"/>
                    <a:pt x="2754" y="1043"/>
                  </a:cubicBezTo>
                  <a:cubicBezTo>
                    <a:pt x="2782" y="1054"/>
                    <a:pt x="2819" y="1055"/>
                    <a:pt x="2853" y="1059"/>
                  </a:cubicBezTo>
                  <a:cubicBezTo>
                    <a:pt x="2811" y="1081"/>
                    <a:pt x="2760" y="1079"/>
                    <a:pt x="2707" y="1083"/>
                  </a:cubicBezTo>
                  <a:cubicBezTo>
                    <a:pt x="2723" y="1103"/>
                    <a:pt x="2760" y="1078"/>
                    <a:pt x="2782" y="1091"/>
                  </a:cubicBezTo>
                  <a:cubicBezTo>
                    <a:pt x="2733" y="1104"/>
                    <a:pt x="2677" y="1109"/>
                    <a:pt x="2624" y="1119"/>
                  </a:cubicBezTo>
                  <a:cubicBezTo>
                    <a:pt x="2622" y="1128"/>
                    <a:pt x="2642" y="1116"/>
                    <a:pt x="2636" y="1130"/>
                  </a:cubicBezTo>
                  <a:cubicBezTo>
                    <a:pt x="2599" y="1136"/>
                    <a:pt x="2554" y="1133"/>
                    <a:pt x="2533" y="1154"/>
                  </a:cubicBezTo>
                  <a:cubicBezTo>
                    <a:pt x="2511" y="1151"/>
                    <a:pt x="2507" y="1153"/>
                    <a:pt x="2493" y="1142"/>
                  </a:cubicBezTo>
                  <a:cubicBezTo>
                    <a:pt x="2474" y="1158"/>
                    <a:pt x="2453" y="1137"/>
                    <a:pt x="2426" y="1134"/>
                  </a:cubicBezTo>
                  <a:cubicBezTo>
                    <a:pt x="2374" y="1129"/>
                    <a:pt x="2304" y="1153"/>
                    <a:pt x="2248" y="1158"/>
                  </a:cubicBezTo>
                  <a:cubicBezTo>
                    <a:pt x="2239" y="1155"/>
                    <a:pt x="2227" y="1153"/>
                    <a:pt x="2213" y="1154"/>
                  </a:cubicBezTo>
                  <a:cubicBezTo>
                    <a:pt x="2210" y="1159"/>
                    <a:pt x="2211" y="1164"/>
                    <a:pt x="2201" y="1170"/>
                  </a:cubicBezTo>
                  <a:cubicBezTo>
                    <a:pt x="2143" y="1164"/>
                    <a:pt x="2077" y="1188"/>
                    <a:pt x="1999" y="1194"/>
                  </a:cubicBezTo>
                  <a:cubicBezTo>
                    <a:pt x="1998" y="1206"/>
                    <a:pt x="2008" y="1206"/>
                    <a:pt x="2019" y="1205"/>
                  </a:cubicBezTo>
                  <a:cubicBezTo>
                    <a:pt x="1982" y="1220"/>
                    <a:pt x="1920" y="1220"/>
                    <a:pt x="1865" y="1225"/>
                  </a:cubicBezTo>
                  <a:cubicBezTo>
                    <a:pt x="1866" y="1230"/>
                    <a:pt x="1873" y="1228"/>
                    <a:pt x="1873" y="1233"/>
                  </a:cubicBezTo>
                  <a:cubicBezTo>
                    <a:pt x="2039" y="1224"/>
                    <a:pt x="2174" y="1228"/>
                    <a:pt x="2339" y="1213"/>
                  </a:cubicBezTo>
                  <a:cubicBezTo>
                    <a:pt x="2341" y="1223"/>
                    <a:pt x="2339" y="1229"/>
                    <a:pt x="2335" y="1233"/>
                  </a:cubicBezTo>
                  <a:cubicBezTo>
                    <a:pt x="2363" y="1235"/>
                    <a:pt x="2367" y="1238"/>
                    <a:pt x="2383" y="1249"/>
                  </a:cubicBezTo>
                  <a:cubicBezTo>
                    <a:pt x="2406" y="1247"/>
                    <a:pt x="2418" y="1235"/>
                    <a:pt x="2446" y="1237"/>
                  </a:cubicBezTo>
                  <a:cubicBezTo>
                    <a:pt x="2443" y="1245"/>
                    <a:pt x="2435" y="1248"/>
                    <a:pt x="2426" y="1249"/>
                  </a:cubicBezTo>
                  <a:cubicBezTo>
                    <a:pt x="2426" y="1245"/>
                    <a:pt x="2431" y="1246"/>
                    <a:pt x="2434" y="1245"/>
                  </a:cubicBezTo>
                  <a:cubicBezTo>
                    <a:pt x="2428" y="1233"/>
                    <a:pt x="2401" y="1253"/>
                    <a:pt x="2414" y="1261"/>
                  </a:cubicBezTo>
                  <a:cubicBezTo>
                    <a:pt x="2330" y="1307"/>
                    <a:pt x="2195" y="1303"/>
                    <a:pt x="2086" y="1324"/>
                  </a:cubicBezTo>
                  <a:cubicBezTo>
                    <a:pt x="2115" y="1333"/>
                    <a:pt x="2135" y="1316"/>
                    <a:pt x="2165" y="1320"/>
                  </a:cubicBezTo>
                  <a:cubicBezTo>
                    <a:pt x="2169" y="1336"/>
                    <a:pt x="2143" y="1322"/>
                    <a:pt x="2146" y="1336"/>
                  </a:cubicBezTo>
                  <a:cubicBezTo>
                    <a:pt x="2156" y="1346"/>
                    <a:pt x="2174" y="1330"/>
                    <a:pt x="2193" y="1336"/>
                  </a:cubicBezTo>
                  <a:cubicBezTo>
                    <a:pt x="2152" y="1350"/>
                    <a:pt x="2096" y="1366"/>
                    <a:pt x="2047" y="1375"/>
                  </a:cubicBezTo>
                  <a:cubicBezTo>
                    <a:pt x="2027" y="1379"/>
                    <a:pt x="2016" y="1374"/>
                    <a:pt x="1999" y="1371"/>
                  </a:cubicBezTo>
                  <a:cubicBezTo>
                    <a:pt x="1942" y="1362"/>
                    <a:pt x="1870" y="1389"/>
                    <a:pt x="1806" y="1395"/>
                  </a:cubicBezTo>
                  <a:cubicBezTo>
                    <a:pt x="1754" y="1400"/>
                    <a:pt x="1724" y="1394"/>
                    <a:pt x="1671" y="1399"/>
                  </a:cubicBezTo>
                  <a:cubicBezTo>
                    <a:pt x="1659" y="1403"/>
                    <a:pt x="1666" y="1386"/>
                    <a:pt x="1656" y="1387"/>
                  </a:cubicBezTo>
                  <a:cubicBezTo>
                    <a:pt x="1630" y="1387"/>
                    <a:pt x="1634" y="1392"/>
                    <a:pt x="1608" y="1391"/>
                  </a:cubicBezTo>
                  <a:cubicBezTo>
                    <a:pt x="1610" y="1386"/>
                    <a:pt x="1615" y="1385"/>
                    <a:pt x="1616" y="1379"/>
                  </a:cubicBezTo>
                  <a:cubicBezTo>
                    <a:pt x="1526" y="1375"/>
                    <a:pt x="1413" y="1403"/>
                    <a:pt x="1332" y="1407"/>
                  </a:cubicBezTo>
                  <a:cubicBezTo>
                    <a:pt x="1332" y="1396"/>
                    <a:pt x="1325" y="1399"/>
                    <a:pt x="1332" y="1391"/>
                  </a:cubicBezTo>
                  <a:cubicBezTo>
                    <a:pt x="1320" y="1388"/>
                    <a:pt x="1321" y="1397"/>
                    <a:pt x="1312" y="1395"/>
                  </a:cubicBezTo>
                  <a:cubicBezTo>
                    <a:pt x="1312" y="1384"/>
                    <a:pt x="1328" y="1388"/>
                    <a:pt x="1339" y="1387"/>
                  </a:cubicBezTo>
                  <a:cubicBezTo>
                    <a:pt x="1338" y="1392"/>
                    <a:pt x="1332" y="1393"/>
                    <a:pt x="1332" y="1399"/>
                  </a:cubicBezTo>
                  <a:close/>
                  <a:moveTo>
                    <a:pt x="1442" y="1273"/>
                  </a:moveTo>
                  <a:cubicBezTo>
                    <a:pt x="1436" y="1280"/>
                    <a:pt x="1402" y="1272"/>
                    <a:pt x="1391" y="1285"/>
                  </a:cubicBezTo>
                  <a:cubicBezTo>
                    <a:pt x="1409" y="1284"/>
                    <a:pt x="1449" y="1285"/>
                    <a:pt x="1442" y="1273"/>
                  </a:cubicBezTo>
                  <a:close/>
                  <a:moveTo>
                    <a:pt x="1414" y="1249"/>
                  </a:moveTo>
                  <a:cubicBezTo>
                    <a:pt x="1414" y="1261"/>
                    <a:pt x="1385" y="1243"/>
                    <a:pt x="1391" y="1261"/>
                  </a:cubicBezTo>
                  <a:cubicBezTo>
                    <a:pt x="1396" y="1256"/>
                    <a:pt x="1428" y="1259"/>
                    <a:pt x="1414" y="1249"/>
                  </a:cubicBezTo>
                  <a:close/>
                  <a:moveTo>
                    <a:pt x="1193" y="1202"/>
                  </a:moveTo>
                  <a:cubicBezTo>
                    <a:pt x="1191" y="1210"/>
                    <a:pt x="1174" y="1203"/>
                    <a:pt x="1166" y="1205"/>
                  </a:cubicBezTo>
                  <a:cubicBezTo>
                    <a:pt x="1170" y="1218"/>
                    <a:pt x="1169" y="1221"/>
                    <a:pt x="1162" y="1229"/>
                  </a:cubicBezTo>
                  <a:cubicBezTo>
                    <a:pt x="1180" y="1240"/>
                    <a:pt x="1203" y="1224"/>
                    <a:pt x="1217" y="1233"/>
                  </a:cubicBezTo>
                  <a:cubicBezTo>
                    <a:pt x="1213" y="1245"/>
                    <a:pt x="1185" y="1233"/>
                    <a:pt x="1185" y="1249"/>
                  </a:cubicBezTo>
                  <a:cubicBezTo>
                    <a:pt x="1234" y="1244"/>
                    <a:pt x="1296" y="1244"/>
                    <a:pt x="1343" y="1225"/>
                  </a:cubicBezTo>
                  <a:cubicBezTo>
                    <a:pt x="1383" y="1229"/>
                    <a:pt x="1467" y="1210"/>
                    <a:pt x="1529" y="1209"/>
                  </a:cubicBezTo>
                  <a:cubicBezTo>
                    <a:pt x="1535" y="1198"/>
                    <a:pt x="1538" y="1200"/>
                    <a:pt x="1553" y="1194"/>
                  </a:cubicBezTo>
                  <a:cubicBezTo>
                    <a:pt x="1535" y="1188"/>
                    <a:pt x="1522" y="1199"/>
                    <a:pt x="1505" y="1205"/>
                  </a:cubicBezTo>
                  <a:cubicBezTo>
                    <a:pt x="1430" y="1183"/>
                    <a:pt x="1324" y="1214"/>
                    <a:pt x="1237" y="1229"/>
                  </a:cubicBezTo>
                  <a:cubicBezTo>
                    <a:pt x="1237" y="1212"/>
                    <a:pt x="1272" y="1230"/>
                    <a:pt x="1272" y="1213"/>
                  </a:cubicBezTo>
                  <a:cubicBezTo>
                    <a:pt x="1247" y="1209"/>
                    <a:pt x="1181" y="1218"/>
                    <a:pt x="1193" y="1202"/>
                  </a:cubicBezTo>
                  <a:close/>
                  <a:moveTo>
                    <a:pt x="1288" y="1202"/>
                  </a:moveTo>
                  <a:cubicBezTo>
                    <a:pt x="1275" y="1201"/>
                    <a:pt x="1262" y="1192"/>
                    <a:pt x="1260" y="1209"/>
                  </a:cubicBezTo>
                  <a:cubicBezTo>
                    <a:pt x="1273" y="1210"/>
                    <a:pt x="1284" y="1210"/>
                    <a:pt x="1288" y="1202"/>
                  </a:cubicBezTo>
                  <a:close/>
                  <a:moveTo>
                    <a:pt x="1833" y="1198"/>
                  </a:moveTo>
                  <a:cubicBezTo>
                    <a:pt x="1858" y="1197"/>
                    <a:pt x="1862" y="1195"/>
                    <a:pt x="1885" y="1198"/>
                  </a:cubicBezTo>
                  <a:cubicBezTo>
                    <a:pt x="1880" y="1180"/>
                    <a:pt x="1841" y="1192"/>
                    <a:pt x="1833" y="1198"/>
                  </a:cubicBezTo>
                  <a:close/>
                  <a:moveTo>
                    <a:pt x="1557" y="1194"/>
                  </a:moveTo>
                  <a:cubicBezTo>
                    <a:pt x="1587" y="1205"/>
                    <a:pt x="1592" y="1178"/>
                    <a:pt x="1557" y="1194"/>
                  </a:cubicBezTo>
                  <a:close/>
                  <a:moveTo>
                    <a:pt x="1964" y="1186"/>
                  </a:moveTo>
                  <a:cubicBezTo>
                    <a:pt x="1934" y="1192"/>
                    <a:pt x="1910" y="1179"/>
                    <a:pt x="1889" y="1194"/>
                  </a:cubicBezTo>
                  <a:cubicBezTo>
                    <a:pt x="1922" y="1189"/>
                    <a:pt x="1943" y="1200"/>
                    <a:pt x="1964" y="1186"/>
                  </a:cubicBezTo>
                  <a:close/>
                  <a:moveTo>
                    <a:pt x="857" y="937"/>
                  </a:moveTo>
                  <a:cubicBezTo>
                    <a:pt x="834" y="927"/>
                    <a:pt x="803" y="935"/>
                    <a:pt x="790" y="949"/>
                  </a:cubicBezTo>
                  <a:cubicBezTo>
                    <a:pt x="816" y="944"/>
                    <a:pt x="835" y="949"/>
                    <a:pt x="857" y="937"/>
                  </a:cubicBezTo>
                  <a:close/>
                  <a:moveTo>
                    <a:pt x="798" y="917"/>
                  </a:moveTo>
                  <a:cubicBezTo>
                    <a:pt x="783" y="916"/>
                    <a:pt x="767" y="915"/>
                    <a:pt x="766" y="929"/>
                  </a:cubicBezTo>
                  <a:cubicBezTo>
                    <a:pt x="780" y="928"/>
                    <a:pt x="797" y="930"/>
                    <a:pt x="798" y="917"/>
                  </a:cubicBezTo>
                  <a:close/>
                  <a:moveTo>
                    <a:pt x="506" y="731"/>
                  </a:moveTo>
                  <a:cubicBezTo>
                    <a:pt x="504" y="743"/>
                    <a:pt x="485" y="721"/>
                    <a:pt x="482" y="735"/>
                  </a:cubicBezTo>
                  <a:cubicBezTo>
                    <a:pt x="485" y="736"/>
                    <a:pt x="486" y="739"/>
                    <a:pt x="486" y="743"/>
                  </a:cubicBezTo>
                  <a:cubicBezTo>
                    <a:pt x="495" y="740"/>
                    <a:pt x="514" y="744"/>
                    <a:pt x="506" y="731"/>
                  </a:cubicBezTo>
                  <a:close/>
                  <a:moveTo>
                    <a:pt x="442" y="731"/>
                  </a:moveTo>
                  <a:cubicBezTo>
                    <a:pt x="453" y="737"/>
                    <a:pt x="466" y="729"/>
                    <a:pt x="478" y="739"/>
                  </a:cubicBezTo>
                  <a:cubicBezTo>
                    <a:pt x="485" y="720"/>
                    <a:pt x="446" y="726"/>
                    <a:pt x="442" y="731"/>
                  </a:cubicBezTo>
                  <a:close/>
                  <a:moveTo>
                    <a:pt x="3347" y="676"/>
                  </a:moveTo>
                  <a:cubicBezTo>
                    <a:pt x="3341" y="670"/>
                    <a:pt x="3323" y="675"/>
                    <a:pt x="3315" y="680"/>
                  </a:cubicBezTo>
                  <a:cubicBezTo>
                    <a:pt x="3327" y="679"/>
                    <a:pt x="3343" y="691"/>
                    <a:pt x="3347" y="676"/>
                  </a:cubicBezTo>
                  <a:close/>
                  <a:moveTo>
                    <a:pt x="3007" y="423"/>
                  </a:moveTo>
                  <a:cubicBezTo>
                    <a:pt x="3021" y="431"/>
                    <a:pt x="3045" y="429"/>
                    <a:pt x="3047" y="407"/>
                  </a:cubicBezTo>
                  <a:cubicBezTo>
                    <a:pt x="3037" y="410"/>
                    <a:pt x="3018" y="402"/>
                    <a:pt x="3015" y="411"/>
                  </a:cubicBezTo>
                  <a:cubicBezTo>
                    <a:pt x="3042" y="421"/>
                    <a:pt x="2994" y="416"/>
                    <a:pt x="3007" y="423"/>
                  </a:cubicBezTo>
                  <a:close/>
                  <a:moveTo>
                    <a:pt x="292" y="281"/>
                  </a:moveTo>
                  <a:cubicBezTo>
                    <a:pt x="249" y="262"/>
                    <a:pt x="203" y="246"/>
                    <a:pt x="154" y="269"/>
                  </a:cubicBezTo>
                  <a:cubicBezTo>
                    <a:pt x="167" y="269"/>
                    <a:pt x="175" y="274"/>
                    <a:pt x="182" y="281"/>
                  </a:cubicBezTo>
                  <a:cubicBezTo>
                    <a:pt x="177" y="282"/>
                    <a:pt x="161" y="294"/>
                    <a:pt x="178" y="293"/>
                  </a:cubicBezTo>
                  <a:cubicBezTo>
                    <a:pt x="211" y="269"/>
                    <a:pt x="255" y="300"/>
                    <a:pt x="292" y="281"/>
                  </a:cubicBezTo>
                  <a:close/>
                  <a:moveTo>
                    <a:pt x="2474" y="162"/>
                  </a:moveTo>
                  <a:cubicBezTo>
                    <a:pt x="2454" y="163"/>
                    <a:pt x="2435" y="152"/>
                    <a:pt x="2422" y="166"/>
                  </a:cubicBezTo>
                  <a:cubicBezTo>
                    <a:pt x="2432" y="163"/>
                    <a:pt x="2466" y="178"/>
                    <a:pt x="2474" y="162"/>
                  </a:cubicBezTo>
                  <a:close/>
                  <a:moveTo>
                    <a:pt x="2561" y="154"/>
                  </a:moveTo>
                  <a:cubicBezTo>
                    <a:pt x="2546" y="159"/>
                    <a:pt x="2543" y="151"/>
                    <a:pt x="2537" y="162"/>
                  </a:cubicBezTo>
                  <a:cubicBezTo>
                    <a:pt x="2545" y="160"/>
                    <a:pt x="2564" y="169"/>
                    <a:pt x="2561" y="1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1" name="组合 10"/>
          <p:cNvGrpSpPr/>
          <p:nvPr userDrawn="1"/>
        </p:nvGrpSpPr>
        <p:grpSpPr>
          <a:xfrm>
            <a:off x="1107304" y="2184379"/>
            <a:ext cx="4762380" cy="2489241"/>
            <a:chOff x="2145026" y="2057107"/>
            <a:chExt cx="4016659" cy="2436557"/>
          </a:xfrm>
        </p:grpSpPr>
        <p:sp>
          <p:nvSpPr>
            <p:cNvPr id="12" name="文本框 11"/>
            <p:cNvSpPr txBox="1"/>
            <p:nvPr/>
          </p:nvSpPr>
          <p:spPr>
            <a:xfrm>
              <a:off x="2145026" y="2057107"/>
              <a:ext cx="1082039" cy="2169090"/>
            </a:xfrm>
            <a:prstGeom prst="rect">
              <a:avLst/>
            </a:prstGeom>
            <a:noFill/>
          </p:spPr>
          <p:txBody>
            <a:bodyPr wrap="square" rtlCol="0">
              <a:spAutoFit/>
            </a:bodyPr>
            <a:lstStyle/>
            <a:p>
              <a:r>
                <a:rPr lang="zh-CN" altLang="en-US" sz="13800" dirty="0">
                  <a:solidFill>
                    <a:schemeClr val="bg1"/>
                  </a:solidFill>
                  <a:latin typeface="庞门正道粗书体" panose="02010600030101010101" pitchFamily="2" charset="-122"/>
                  <a:ea typeface="庞门正道粗书体" panose="02010600030101010101" pitchFamily="2" charset="-122"/>
                </a:rPr>
                <a:t>乡</a:t>
              </a:r>
              <a:endParaRPr lang="zh-CN" altLang="en-US" sz="13800" dirty="0">
                <a:solidFill>
                  <a:schemeClr val="bg1"/>
                </a:solidFill>
                <a:latin typeface="庞门正道粗书体" panose="02010600030101010101" pitchFamily="2" charset="-122"/>
                <a:ea typeface="庞门正道粗书体" panose="02010600030101010101" pitchFamily="2" charset="-122"/>
              </a:endParaRPr>
            </a:p>
          </p:txBody>
        </p:sp>
        <p:sp>
          <p:nvSpPr>
            <p:cNvPr id="13" name="文本框 12"/>
            <p:cNvSpPr txBox="1"/>
            <p:nvPr/>
          </p:nvSpPr>
          <p:spPr>
            <a:xfrm>
              <a:off x="2983969" y="2324574"/>
              <a:ext cx="1082039" cy="2169090"/>
            </a:xfrm>
            <a:prstGeom prst="rect">
              <a:avLst/>
            </a:prstGeom>
            <a:noFill/>
          </p:spPr>
          <p:txBody>
            <a:bodyPr wrap="square" rtlCol="0">
              <a:spAutoFit/>
            </a:bodyPr>
            <a:lstStyle/>
            <a:p>
              <a:r>
                <a:rPr lang="zh-CN" altLang="en-US" sz="13800" dirty="0">
                  <a:solidFill>
                    <a:schemeClr val="bg1"/>
                  </a:solidFill>
                  <a:latin typeface="庞门正道粗书体" panose="02010600030101010101" pitchFamily="2" charset="-122"/>
                  <a:ea typeface="庞门正道粗书体" panose="02010600030101010101" pitchFamily="2" charset="-122"/>
                </a:rPr>
                <a:t>村</a:t>
              </a:r>
              <a:endParaRPr lang="zh-CN" altLang="en-US" sz="13800" dirty="0">
                <a:solidFill>
                  <a:schemeClr val="bg1"/>
                </a:solidFill>
                <a:latin typeface="庞门正道粗书体" panose="02010600030101010101" pitchFamily="2" charset="-122"/>
                <a:ea typeface="庞门正道粗书体" panose="02010600030101010101" pitchFamily="2" charset="-122"/>
              </a:endParaRPr>
            </a:p>
          </p:txBody>
        </p:sp>
        <p:sp>
          <p:nvSpPr>
            <p:cNvPr id="14" name="文本框 13"/>
            <p:cNvSpPr txBox="1"/>
            <p:nvPr/>
          </p:nvSpPr>
          <p:spPr>
            <a:xfrm>
              <a:off x="4266511" y="2182859"/>
              <a:ext cx="980727" cy="1822638"/>
            </a:xfrm>
            <a:prstGeom prst="rect">
              <a:avLst/>
            </a:prstGeom>
            <a:noFill/>
          </p:spPr>
          <p:txBody>
            <a:bodyPr wrap="square" rtlCol="0">
              <a:spAutoFit/>
            </a:bodyPr>
            <a:lstStyle/>
            <a:p>
              <a:r>
                <a:rPr lang="zh-CN" altLang="en-US" sz="11500" dirty="0">
                  <a:solidFill>
                    <a:schemeClr val="bg1"/>
                  </a:solidFill>
                  <a:latin typeface="庞门正道粗书体" panose="02010600030101010101" pitchFamily="2" charset="-122"/>
                  <a:ea typeface="庞门正道粗书体" panose="02010600030101010101" pitchFamily="2" charset="-122"/>
                </a:rPr>
                <a:t>振</a:t>
              </a:r>
              <a:endParaRPr lang="zh-CN" altLang="en-US" sz="11500" dirty="0">
                <a:solidFill>
                  <a:schemeClr val="bg1"/>
                </a:solidFill>
                <a:latin typeface="庞门正道粗书体" panose="02010600030101010101" pitchFamily="2" charset="-122"/>
                <a:ea typeface="庞门正道粗书体" panose="02010600030101010101" pitchFamily="2" charset="-122"/>
              </a:endParaRPr>
            </a:p>
          </p:txBody>
        </p:sp>
        <p:sp>
          <p:nvSpPr>
            <p:cNvPr id="15" name="文本框 14"/>
            <p:cNvSpPr txBox="1"/>
            <p:nvPr/>
          </p:nvSpPr>
          <p:spPr>
            <a:xfrm>
              <a:off x="5180958" y="2233128"/>
              <a:ext cx="980727" cy="1822638"/>
            </a:xfrm>
            <a:prstGeom prst="rect">
              <a:avLst/>
            </a:prstGeom>
            <a:noFill/>
          </p:spPr>
          <p:txBody>
            <a:bodyPr wrap="square" rtlCol="0">
              <a:spAutoFit/>
            </a:bodyPr>
            <a:lstStyle/>
            <a:p>
              <a:r>
                <a:rPr lang="zh-CN" altLang="en-US" sz="11500" dirty="0">
                  <a:solidFill>
                    <a:schemeClr val="bg1"/>
                  </a:solidFill>
                  <a:latin typeface="庞门正道粗书体" panose="02010600030101010101" pitchFamily="2" charset="-122"/>
                  <a:ea typeface="庞门正道粗书体" panose="02010600030101010101" pitchFamily="2" charset="-122"/>
                </a:rPr>
                <a:t>兴</a:t>
              </a:r>
              <a:endParaRPr lang="zh-CN" altLang="en-US" sz="11500" dirty="0">
                <a:solidFill>
                  <a:schemeClr val="bg1"/>
                </a:solidFill>
                <a:latin typeface="庞门正道粗书体" panose="02010600030101010101" pitchFamily="2" charset="-122"/>
                <a:ea typeface="庞门正道粗书体" panose="02010600030101010101" pitchFamily="2" charset="-122"/>
              </a:endParaRPr>
            </a:p>
          </p:txBody>
        </p:sp>
      </p:grpSp>
      <p:grpSp>
        <p:nvGrpSpPr>
          <p:cNvPr id="16" name="组合 15"/>
          <p:cNvGrpSpPr/>
          <p:nvPr userDrawn="1"/>
        </p:nvGrpSpPr>
        <p:grpSpPr>
          <a:xfrm>
            <a:off x="6068450" y="2183445"/>
            <a:ext cx="4570516" cy="2400657"/>
            <a:chOff x="2242954" y="2057107"/>
            <a:chExt cx="3854842" cy="2349847"/>
          </a:xfrm>
        </p:grpSpPr>
        <p:sp>
          <p:nvSpPr>
            <p:cNvPr id="17" name="文本框 16"/>
            <p:cNvSpPr txBox="1"/>
            <p:nvPr/>
          </p:nvSpPr>
          <p:spPr>
            <a:xfrm>
              <a:off x="2242954" y="2057107"/>
              <a:ext cx="1082039" cy="2349847"/>
            </a:xfrm>
            <a:prstGeom prst="rect">
              <a:avLst/>
            </a:prstGeom>
            <a:noFill/>
          </p:spPr>
          <p:txBody>
            <a:bodyPr wrap="square" rtlCol="0">
              <a:spAutoFit/>
            </a:bodyPr>
            <a:lstStyle/>
            <a:p>
              <a:r>
                <a:rPr lang="zh-CN" altLang="en-US" sz="15000" dirty="0">
                  <a:solidFill>
                    <a:schemeClr val="bg1"/>
                  </a:solidFill>
                  <a:latin typeface="庞门正道粗书体" panose="02010600030101010101" pitchFamily="2" charset="-122"/>
                  <a:ea typeface="庞门正道粗书体" panose="02010600030101010101" pitchFamily="2" charset="-122"/>
                </a:rPr>
                <a:t>建</a:t>
              </a:r>
              <a:endParaRPr lang="zh-CN" altLang="en-US" sz="15000" dirty="0">
                <a:solidFill>
                  <a:schemeClr val="bg1"/>
                </a:solidFill>
                <a:latin typeface="庞门正道粗书体" panose="02010600030101010101" pitchFamily="2" charset="-122"/>
                <a:ea typeface="庞门正道粗书体" panose="02010600030101010101" pitchFamily="2" charset="-122"/>
              </a:endParaRPr>
            </a:p>
          </p:txBody>
        </p:sp>
        <p:sp>
          <p:nvSpPr>
            <p:cNvPr id="18" name="文本框 17"/>
            <p:cNvSpPr txBox="1"/>
            <p:nvPr/>
          </p:nvSpPr>
          <p:spPr>
            <a:xfrm>
              <a:off x="3313849" y="2441685"/>
              <a:ext cx="1082039" cy="1822638"/>
            </a:xfrm>
            <a:prstGeom prst="rect">
              <a:avLst/>
            </a:prstGeom>
            <a:noFill/>
          </p:spPr>
          <p:txBody>
            <a:bodyPr wrap="square" rtlCol="0">
              <a:spAutoFit/>
            </a:bodyPr>
            <a:lstStyle/>
            <a:p>
              <a:r>
                <a:rPr lang="zh-CN" altLang="en-US" sz="11500" dirty="0">
                  <a:solidFill>
                    <a:schemeClr val="bg1"/>
                  </a:solidFill>
                  <a:latin typeface="庞门正道粗书体" panose="02010600030101010101" pitchFamily="2" charset="-122"/>
                  <a:ea typeface="庞门正道粗书体" panose="02010600030101010101" pitchFamily="2" charset="-122"/>
                </a:rPr>
                <a:t>设</a:t>
              </a:r>
              <a:endParaRPr lang="zh-CN" altLang="en-US" sz="11500" dirty="0">
                <a:solidFill>
                  <a:schemeClr val="bg1"/>
                </a:solidFill>
                <a:latin typeface="庞门正道粗书体" panose="02010600030101010101" pitchFamily="2" charset="-122"/>
                <a:ea typeface="庞门正道粗书体" panose="02010600030101010101" pitchFamily="2" charset="-122"/>
              </a:endParaRPr>
            </a:p>
          </p:txBody>
        </p:sp>
        <p:sp>
          <p:nvSpPr>
            <p:cNvPr id="19" name="文本框 18"/>
            <p:cNvSpPr txBox="1"/>
            <p:nvPr/>
          </p:nvSpPr>
          <p:spPr>
            <a:xfrm>
              <a:off x="4266511" y="2182859"/>
              <a:ext cx="980727" cy="1822638"/>
            </a:xfrm>
            <a:prstGeom prst="rect">
              <a:avLst/>
            </a:prstGeom>
            <a:noFill/>
          </p:spPr>
          <p:txBody>
            <a:bodyPr wrap="square" rtlCol="0">
              <a:spAutoFit/>
            </a:bodyPr>
            <a:lstStyle/>
            <a:p>
              <a:r>
                <a:rPr lang="zh-CN" altLang="en-US" sz="11500" dirty="0">
                  <a:solidFill>
                    <a:schemeClr val="bg1"/>
                  </a:solidFill>
                  <a:latin typeface="庞门正道粗书体" panose="02010600030101010101" pitchFamily="2" charset="-122"/>
                  <a:ea typeface="庞门正道粗书体" panose="02010600030101010101" pitchFamily="2" charset="-122"/>
                </a:rPr>
                <a:t>家</a:t>
              </a:r>
              <a:endParaRPr lang="zh-CN" altLang="en-US" sz="11500" dirty="0">
                <a:solidFill>
                  <a:schemeClr val="bg1"/>
                </a:solidFill>
                <a:latin typeface="庞门正道粗书体" panose="02010600030101010101" pitchFamily="2" charset="-122"/>
                <a:ea typeface="庞门正道粗书体" panose="02010600030101010101" pitchFamily="2" charset="-122"/>
              </a:endParaRPr>
            </a:p>
          </p:txBody>
        </p:sp>
        <p:sp>
          <p:nvSpPr>
            <p:cNvPr id="20" name="文本框 19"/>
            <p:cNvSpPr txBox="1"/>
            <p:nvPr/>
          </p:nvSpPr>
          <p:spPr>
            <a:xfrm>
              <a:off x="5117069" y="2487265"/>
              <a:ext cx="980727" cy="1415934"/>
            </a:xfrm>
            <a:prstGeom prst="rect">
              <a:avLst/>
            </a:prstGeom>
            <a:noFill/>
          </p:spPr>
          <p:txBody>
            <a:bodyPr wrap="square" rtlCol="0">
              <a:spAutoFit/>
            </a:bodyPr>
            <a:lstStyle/>
            <a:p>
              <a:r>
                <a:rPr lang="zh-CN" altLang="en-US" sz="8800" dirty="0">
                  <a:solidFill>
                    <a:schemeClr val="bg1"/>
                  </a:solidFill>
                  <a:latin typeface="庞门正道粗书体" panose="02010600030101010101" pitchFamily="2" charset="-122"/>
                  <a:ea typeface="庞门正道粗书体" panose="02010600030101010101" pitchFamily="2" charset="-122"/>
                </a:rPr>
                <a:t>园</a:t>
              </a:r>
              <a:endParaRPr lang="zh-CN" altLang="en-US" sz="8800" dirty="0">
                <a:solidFill>
                  <a:schemeClr val="bg1"/>
                </a:solidFill>
                <a:latin typeface="庞门正道粗书体" panose="02010600030101010101" pitchFamily="2" charset="-122"/>
                <a:ea typeface="庞门正道粗书体" panose="02010600030101010101" pitchFamily="2" charset="-122"/>
              </a:endParaRPr>
            </a:p>
          </p:txBody>
        </p:sp>
      </p:grpSp>
      <p:sp>
        <p:nvSpPr>
          <p:cNvPr id="21" name="文本框 20"/>
          <p:cNvSpPr txBox="1"/>
          <p:nvPr userDrawn="1"/>
        </p:nvSpPr>
        <p:spPr>
          <a:xfrm>
            <a:off x="751315" y="322150"/>
            <a:ext cx="2652665" cy="338554"/>
          </a:xfrm>
          <a:prstGeom prst="rect">
            <a:avLst/>
          </a:prstGeom>
          <a:noFill/>
        </p:spPr>
        <p:txBody>
          <a:bodyPr wrap="square" rtlCol="0">
            <a:spAutoFit/>
          </a:bodyPr>
          <a:lstStyle/>
          <a:p>
            <a:r>
              <a:rPr lang="en-US" altLang="zh-CN" sz="1600" dirty="0">
                <a:solidFill>
                  <a:srgbClr val="388E3F"/>
                </a:solidFill>
                <a:latin typeface="+mj-ea"/>
                <a:ea typeface="+mj-ea"/>
              </a:rPr>
              <a:t>YOUR LOGO</a:t>
            </a:r>
            <a:endParaRPr lang="zh-CN" altLang="en-US" sz="1600" dirty="0">
              <a:solidFill>
                <a:srgbClr val="388E3F"/>
              </a:solidFill>
              <a:latin typeface="+mj-ea"/>
              <a:ea typeface="+mj-ea"/>
            </a:endParaRPr>
          </a:p>
        </p:txBody>
      </p:sp>
      <p:grpSp>
        <p:nvGrpSpPr>
          <p:cNvPr id="22" name="组合 21"/>
          <p:cNvGrpSpPr/>
          <p:nvPr userDrawn="1"/>
        </p:nvGrpSpPr>
        <p:grpSpPr>
          <a:xfrm>
            <a:off x="10622557" y="353515"/>
            <a:ext cx="726239" cy="197583"/>
            <a:chOff x="2390231" y="353515"/>
            <a:chExt cx="726239" cy="197583"/>
          </a:xfrm>
        </p:grpSpPr>
        <p:sp>
          <p:nvSpPr>
            <p:cNvPr id="23" name="椭圆 22"/>
            <p:cNvSpPr/>
            <p:nvPr/>
          </p:nvSpPr>
          <p:spPr>
            <a:xfrm>
              <a:off x="2390231" y="353515"/>
              <a:ext cx="197583" cy="197583"/>
            </a:xfrm>
            <a:prstGeom prst="ellipse">
              <a:avLst/>
            </a:prstGeom>
            <a:solidFill>
              <a:schemeClr val="bg1"/>
            </a:solidFill>
            <a:ln>
              <a:solidFill>
                <a:srgbClr val="388E3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4" name="椭圆 23"/>
            <p:cNvSpPr/>
            <p:nvPr/>
          </p:nvSpPr>
          <p:spPr>
            <a:xfrm>
              <a:off x="2654559" y="353515"/>
              <a:ext cx="197583" cy="197583"/>
            </a:xfrm>
            <a:prstGeom prst="ellipse">
              <a:avLst/>
            </a:prstGeom>
            <a:solidFill>
              <a:srgbClr val="388E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5" name="椭圆 24"/>
            <p:cNvSpPr/>
            <p:nvPr/>
          </p:nvSpPr>
          <p:spPr>
            <a:xfrm>
              <a:off x="2918887" y="353515"/>
              <a:ext cx="197583" cy="197583"/>
            </a:xfrm>
            <a:prstGeom prst="ellipse">
              <a:avLst/>
            </a:prstGeom>
            <a:solidFill>
              <a:schemeClr val="bg1"/>
            </a:solidFill>
            <a:ln>
              <a:solidFill>
                <a:srgbClr val="388E3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grpSp>
        <p:nvGrpSpPr>
          <p:cNvPr id="26" name="组合 25"/>
          <p:cNvGrpSpPr/>
          <p:nvPr userDrawn="1"/>
        </p:nvGrpSpPr>
        <p:grpSpPr>
          <a:xfrm>
            <a:off x="10763809" y="6333487"/>
            <a:ext cx="588404" cy="160906"/>
            <a:chOff x="10763809" y="6235062"/>
            <a:chExt cx="588404" cy="160906"/>
          </a:xfrm>
        </p:grpSpPr>
        <p:sp>
          <p:nvSpPr>
            <p:cNvPr id="27" name="椭圆 26"/>
            <p:cNvSpPr/>
            <p:nvPr/>
          </p:nvSpPr>
          <p:spPr>
            <a:xfrm>
              <a:off x="10977557" y="6235062"/>
              <a:ext cx="160908" cy="160906"/>
            </a:xfrm>
            <a:prstGeom prst="ellipse">
              <a:avLst/>
            </a:prstGeom>
            <a:solidFill>
              <a:srgbClr val="388E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1200" dirty="0"/>
                <a:t>&gt;</a:t>
              </a:r>
              <a:endParaRPr lang="zh-CN" altLang="en-US" sz="1200" dirty="0"/>
            </a:p>
          </p:txBody>
        </p:sp>
        <p:sp>
          <p:nvSpPr>
            <p:cNvPr id="28" name="椭圆 27"/>
            <p:cNvSpPr/>
            <p:nvPr/>
          </p:nvSpPr>
          <p:spPr>
            <a:xfrm>
              <a:off x="10763809" y="6235062"/>
              <a:ext cx="160908" cy="160906"/>
            </a:xfrm>
            <a:prstGeom prst="ellipse">
              <a:avLst/>
            </a:prstGeom>
            <a:solidFill>
              <a:srgbClr val="388E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1200" dirty="0"/>
                <a:t>&gt;</a:t>
              </a:r>
              <a:endParaRPr lang="zh-CN" altLang="en-US" sz="1200" dirty="0"/>
            </a:p>
          </p:txBody>
        </p:sp>
        <p:sp>
          <p:nvSpPr>
            <p:cNvPr id="29" name="椭圆 28"/>
            <p:cNvSpPr/>
            <p:nvPr/>
          </p:nvSpPr>
          <p:spPr>
            <a:xfrm>
              <a:off x="11191305" y="6235062"/>
              <a:ext cx="160908" cy="160906"/>
            </a:xfrm>
            <a:prstGeom prst="ellipse">
              <a:avLst/>
            </a:prstGeom>
            <a:solidFill>
              <a:srgbClr val="388E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1200" dirty="0"/>
                <a:t>&gt;</a:t>
              </a:r>
              <a:endParaRPr lang="zh-CN" altLang="en-US" sz="1200" dirty="0"/>
            </a:p>
          </p:txBody>
        </p:sp>
      </p:grpSp>
      <p:sp>
        <p:nvSpPr>
          <p:cNvPr id="30" name="文本框 29"/>
          <p:cNvSpPr txBox="1"/>
          <p:nvPr userDrawn="1"/>
        </p:nvSpPr>
        <p:spPr>
          <a:xfrm>
            <a:off x="4535923" y="4370996"/>
            <a:ext cx="3146212" cy="338554"/>
          </a:xfrm>
          <a:prstGeom prst="rect">
            <a:avLst/>
          </a:prstGeom>
          <a:noFill/>
        </p:spPr>
        <p:txBody>
          <a:bodyPr wrap="square" rtlCol="0">
            <a:spAutoFit/>
          </a:bodyPr>
          <a:lstStyle/>
          <a:p>
            <a:pPr algn="dist"/>
            <a:r>
              <a:rPr lang="zh-CN" altLang="en-US" sz="1600" dirty="0">
                <a:solidFill>
                  <a:schemeClr val="bg1"/>
                </a:solidFill>
                <a:latin typeface="+mj-ea"/>
                <a:ea typeface="+mj-ea"/>
              </a:rPr>
              <a:t>智慧农业项目发展计划书</a:t>
            </a:r>
            <a:endParaRPr lang="zh-CN" altLang="en-US" sz="1600" dirty="0">
              <a:solidFill>
                <a:schemeClr val="bg1"/>
              </a:solidFill>
              <a:latin typeface="+mj-ea"/>
              <a:ea typeface="+mj-ea"/>
            </a:endParaRPr>
          </a:p>
        </p:txBody>
      </p:sp>
    </p:spTree>
  </p:cSld>
  <p:clrMapOvr>
    <a:masterClrMapping/>
  </p:clrMapOvr>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1" Type="http://schemas.openxmlformats.org/officeDocument/2006/relationships/slideLayout" Target="../slideLayouts/slideLayout2.xml"/><Relationship Id="rId20" Type="http://schemas.openxmlformats.org/officeDocument/2006/relationships/tags" Target="../tags/tag20.xml"/><Relationship Id="rId2" Type="http://schemas.openxmlformats.org/officeDocument/2006/relationships/tags" Target="../tags/tag2.xml"/><Relationship Id="rId19" Type="http://schemas.openxmlformats.org/officeDocument/2006/relationships/tags" Target="../tags/tag19.xml"/><Relationship Id="rId18" Type="http://schemas.openxmlformats.org/officeDocument/2006/relationships/tags" Target="../tags/tag18.xml"/><Relationship Id="rId17" Type="http://schemas.openxmlformats.org/officeDocument/2006/relationships/tags" Target="../tags/tag17.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631315" y="2564765"/>
            <a:ext cx="9585325" cy="1421130"/>
          </a:xfrm>
          <a:prstGeom prst="rect">
            <a:avLst/>
          </a:prstGeom>
          <a:noFill/>
          <a:ln w="9525">
            <a:noFill/>
          </a:ln>
        </p:spPr>
        <p:txBody>
          <a:bodyPr>
            <a:noAutofit/>
          </a:bodyPr>
          <a:p>
            <a:pPr indent="0" algn="ctr"/>
            <a:r>
              <a:rPr lang="zh-CN" sz="6600" b="1">
                <a:solidFill>
                  <a:schemeClr val="bg1"/>
                </a:solidFill>
                <a:latin typeface="方正小标宋简体" panose="02000000000000000000" charset="-122"/>
                <a:ea typeface="方正小标宋简体" panose="02000000000000000000" charset="-122"/>
              </a:rPr>
              <a:t>西烟镇农村人居环境突出问题集中整治行动</a:t>
            </a:r>
            <a:endParaRPr lang="zh-CN" altLang="en-US" sz="6600" b="1">
              <a:solidFill>
                <a:schemeClr val="bg1"/>
              </a:solidFill>
              <a:latin typeface="方正小标宋简体" panose="02000000000000000000" charset="-122"/>
              <a:ea typeface="方正小标宋简体" panose="02000000000000000000"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911225" y="886460"/>
            <a:ext cx="9684385" cy="4994910"/>
          </a:xfrm>
          <a:prstGeom prst="rect">
            <a:avLst/>
          </a:prstGeom>
          <a:solidFill>
            <a:srgbClr val="5BA26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 name="矩形 5"/>
          <p:cNvSpPr/>
          <p:nvPr/>
        </p:nvSpPr>
        <p:spPr>
          <a:xfrm>
            <a:off x="1271270" y="1268730"/>
            <a:ext cx="9142730" cy="3688715"/>
          </a:xfrm>
          <a:prstGeom prst="rect">
            <a:avLst/>
          </a:prstGeom>
        </p:spPr>
        <p:txBody>
          <a:bodyPr wrap="square">
            <a:spAutoFit/>
          </a:bodyPr>
          <a:lstStyle/>
          <a:p>
            <a:pPr algn="ctr">
              <a:lnSpc>
                <a:spcPct val="130000"/>
              </a:lnSpc>
            </a:pPr>
            <a:r>
              <a:rPr lang="en-US" altLang="zh-CN" b="1" dirty="0">
                <a:solidFill>
                  <a:schemeClr val="bg1"/>
                </a:solidFill>
                <a:ea typeface="思源黑体 CN Light" panose="020B0300000000000000" pitchFamily="34" charset="-122"/>
              </a:rPr>
              <a:t> </a:t>
            </a:r>
            <a:r>
              <a:rPr lang="en-US" altLang="zh-CN" sz="2800" dirty="0">
                <a:solidFill>
                  <a:schemeClr val="tx1"/>
                </a:solidFill>
                <a:latin typeface="微软雅黑" panose="020B0503020204020204" charset="-122"/>
                <a:ea typeface="微软雅黑" panose="020B0503020204020204" charset="-122"/>
                <a:cs typeface="微软雅黑" panose="020B0503020204020204" charset="-122"/>
              </a:rPr>
              <a:t> </a:t>
            </a:r>
            <a:r>
              <a:rPr sz="3600" b="1" dirty="0">
                <a:latin typeface="微软雅黑" panose="020B0503020204020204" charset="-122"/>
                <a:ea typeface="微软雅黑" panose="020B0503020204020204" charset="-122"/>
                <a:cs typeface="微软雅黑" panose="020B0503020204020204" charset="-122"/>
              </a:rPr>
              <a:t>考核评比（5月10</a:t>
            </a:r>
            <a:r>
              <a:rPr lang="zh-CN" sz="3600" b="1" dirty="0">
                <a:latin typeface="微软雅黑" panose="020B0503020204020204" charset="-122"/>
                <a:ea typeface="微软雅黑" panose="020B0503020204020204" charset="-122"/>
                <a:cs typeface="微软雅黑" panose="020B0503020204020204" charset="-122"/>
              </a:rPr>
              <a:t>日</a:t>
            </a:r>
            <a:r>
              <a:rPr sz="3600" b="1" dirty="0">
                <a:latin typeface="微软雅黑" panose="020B0503020204020204" charset="-122"/>
                <a:ea typeface="微软雅黑" panose="020B0503020204020204" charset="-122"/>
                <a:cs typeface="微软雅黑" panose="020B0503020204020204" charset="-122"/>
              </a:rPr>
              <a:t>-5月11日)</a:t>
            </a:r>
            <a:endParaRPr sz="3600" b="1" dirty="0">
              <a:latin typeface="微软雅黑" panose="020B0503020204020204" charset="-122"/>
              <a:ea typeface="微软雅黑" panose="020B0503020204020204" charset="-122"/>
              <a:cs typeface="微软雅黑" panose="020B0503020204020204" charset="-122"/>
            </a:endParaRPr>
          </a:p>
          <a:p>
            <a:pPr>
              <a:lnSpc>
                <a:spcPct val="130000"/>
              </a:lnSpc>
            </a:pPr>
            <a:r>
              <a:rPr sz="2400" b="1" dirty="0">
                <a:latin typeface="微软雅黑" panose="020B0503020204020204" charset="-122"/>
                <a:ea typeface="微软雅黑" panose="020B0503020204020204" charset="-122"/>
                <a:cs typeface="微软雅黑" panose="020B0503020204020204" charset="-122"/>
              </a:rPr>
              <a:t> </a:t>
            </a:r>
            <a:r>
              <a:rPr lang="en-US" sz="2400" b="1" dirty="0">
                <a:latin typeface="微软雅黑" panose="020B0503020204020204" charset="-122"/>
                <a:ea typeface="微软雅黑" panose="020B0503020204020204" charset="-122"/>
                <a:cs typeface="微软雅黑" panose="020B0503020204020204" charset="-122"/>
              </a:rPr>
              <a:t>      </a:t>
            </a:r>
            <a:r>
              <a:rPr sz="2400" b="1" dirty="0">
                <a:solidFill>
                  <a:schemeClr val="bg1"/>
                </a:solidFill>
                <a:latin typeface="微软雅黑" panose="020B0503020204020204" charset="-122"/>
                <a:ea typeface="微软雅黑" panose="020B0503020204020204" charset="-122"/>
                <a:cs typeface="微软雅黑" panose="020B0503020204020204" charset="-122"/>
              </a:rPr>
              <a:t>集中整治结束后，综合多次检查评比结果及日常整治表现，形成总体排名，对于排名前三的村将予以经济奖励，对倒数三名的村予以经济处罚，并要求村主干作出书面检查，如果整治期间屡教不改、屡改屡犯的村，除经济处罚外，由镇纪委对包村干部、村主干进行约谈诫勉，并取消评优评先资格。如出现被上级和媒体检查曝光的情况，对包村干部、村主干予以从严从重处理。</a:t>
            </a:r>
            <a:endParaRPr sz="2400" b="1" dirty="0">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911225" y="886460"/>
            <a:ext cx="9684385" cy="4994910"/>
          </a:xfrm>
          <a:prstGeom prst="rect">
            <a:avLst/>
          </a:prstGeom>
          <a:solidFill>
            <a:srgbClr val="5BA26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 name="矩形 5"/>
          <p:cNvSpPr/>
          <p:nvPr/>
        </p:nvSpPr>
        <p:spPr>
          <a:xfrm>
            <a:off x="1271270" y="1268730"/>
            <a:ext cx="9142730" cy="3209290"/>
          </a:xfrm>
          <a:prstGeom prst="rect">
            <a:avLst/>
          </a:prstGeom>
        </p:spPr>
        <p:txBody>
          <a:bodyPr wrap="square">
            <a:spAutoFit/>
          </a:bodyPr>
          <a:lstStyle/>
          <a:p>
            <a:pPr algn="ctr">
              <a:lnSpc>
                <a:spcPct val="130000"/>
              </a:lnSpc>
            </a:pPr>
            <a:r>
              <a:rPr lang="en-US" altLang="zh-CN" b="1" dirty="0">
                <a:solidFill>
                  <a:schemeClr val="bg1"/>
                </a:solidFill>
                <a:ea typeface="思源黑体 CN Light" panose="020B0300000000000000" pitchFamily="34" charset="-122"/>
              </a:rPr>
              <a:t> </a:t>
            </a:r>
            <a:r>
              <a:rPr lang="en-US" altLang="zh-CN" dirty="0">
                <a:solidFill>
                  <a:schemeClr val="tx1"/>
                </a:solidFill>
                <a:latin typeface="微软雅黑" panose="020B0503020204020204" charset="-122"/>
                <a:ea typeface="微软雅黑" panose="020B0503020204020204" charset="-122"/>
                <a:cs typeface="微软雅黑" panose="020B0503020204020204" charset="-122"/>
              </a:rPr>
              <a:t> </a:t>
            </a:r>
            <a:r>
              <a:rPr sz="3600" b="1" dirty="0">
                <a:latin typeface="微软雅黑" panose="020B0503020204020204" charset="-122"/>
                <a:ea typeface="微软雅黑" panose="020B0503020204020204" charset="-122"/>
                <a:cs typeface="微软雅黑" panose="020B0503020204020204" charset="-122"/>
              </a:rPr>
              <a:t>总结回顾（5月11日-13日）</a:t>
            </a:r>
            <a:endParaRPr sz="3600" b="1" dirty="0">
              <a:latin typeface="微软雅黑" panose="020B0503020204020204" charset="-122"/>
              <a:ea typeface="微软雅黑" panose="020B0503020204020204" charset="-122"/>
              <a:cs typeface="微软雅黑" panose="020B0503020204020204" charset="-122"/>
            </a:endParaRPr>
          </a:p>
          <a:p>
            <a:pPr>
              <a:lnSpc>
                <a:spcPct val="130000"/>
              </a:lnSpc>
            </a:pPr>
            <a:r>
              <a:rPr sz="2400" b="1" dirty="0">
                <a:latin typeface="微软雅黑" panose="020B0503020204020204" charset="-122"/>
                <a:ea typeface="微软雅黑" panose="020B0503020204020204" charset="-122"/>
                <a:cs typeface="微软雅黑" panose="020B0503020204020204" charset="-122"/>
              </a:rPr>
              <a:t> </a:t>
            </a:r>
            <a:r>
              <a:rPr lang="en-US" sz="2400" b="1" dirty="0">
                <a:latin typeface="微软雅黑" panose="020B0503020204020204" charset="-122"/>
                <a:ea typeface="微软雅黑" panose="020B0503020204020204" charset="-122"/>
                <a:cs typeface="微软雅黑" panose="020B0503020204020204" charset="-122"/>
              </a:rPr>
              <a:t>      </a:t>
            </a:r>
            <a:r>
              <a:rPr sz="2400" b="1" dirty="0">
                <a:solidFill>
                  <a:schemeClr val="bg1"/>
                </a:solidFill>
                <a:latin typeface="微软雅黑" panose="020B0503020204020204" charset="-122"/>
                <a:ea typeface="微软雅黑" panose="020B0503020204020204" charset="-122"/>
                <a:cs typeface="微软雅黑" panose="020B0503020204020204" charset="-122"/>
              </a:rPr>
              <a:t>一是要针对本次集中整治期间发现的各类问题开展一次全面的回头看，确保建立长效管护机制，避免出现环境整治一阵风的情况。二是要总结提炼本次活动中发现的经验做法，形成典型案例，在全镇推广。三是针对与耀邦公司配合过程中，发现的堵点、难点进行总结提炼，由镇政府汇总统一协调耀邦公司予以改进。</a:t>
            </a:r>
            <a:endParaRPr sz="2400" b="1" dirty="0">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28024" y="-8782"/>
            <a:ext cx="12220024" cy="6879889"/>
          </a:xfrm>
          <a:prstGeom prst="rect">
            <a:avLst/>
          </a:prstGeom>
          <a:gradFill>
            <a:gsLst>
              <a:gs pos="78000">
                <a:srgbClr val="FFF847">
                  <a:alpha val="0"/>
                </a:srgbClr>
              </a:gs>
              <a:gs pos="21000">
                <a:srgbClr val="FFF847">
                  <a:alpha val="0"/>
                </a:srgbClr>
              </a:gs>
              <a:gs pos="100000">
                <a:srgbClr val="FFF847">
                  <a:alpha val="15000"/>
                </a:srgbClr>
              </a:gs>
              <a:gs pos="0">
                <a:srgbClr val="FFF847">
                  <a:alpha val="1500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2" name="文本框 21"/>
          <p:cNvSpPr txBox="1"/>
          <p:nvPr/>
        </p:nvSpPr>
        <p:spPr>
          <a:xfrm>
            <a:off x="751315" y="322150"/>
            <a:ext cx="2652665" cy="338554"/>
          </a:xfrm>
          <a:prstGeom prst="rect">
            <a:avLst/>
          </a:prstGeom>
          <a:noFill/>
        </p:spPr>
        <p:txBody>
          <a:bodyPr wrap="square" rtlCol="0">
            <a:spAutoFit/>
          </a:bodyPr>
          <a:lstStyle/>
          <a:p>
            <a:r>
              <a:rPr lang="en-US" altLang="zh-CN" sz="1600" dirty="0">
                <a:solidFill>
                  <a:srgbClr val="388E3F"/>
                </a:solidFill>
                <a:latin typeface="+mj-ea"/>
                <a:ea typeface="+mj-ea"/>
              </a:rPr>
              <a:t>YOUR LOGO</a:t>
            </a:r>
            <a:endParaRPr lang="zh-CN" altLang="en-US" sz="1600" dirty="0">
              <a:solidFill>
                <a:srgbClr val="388E3F"/>
              </a:solidFill>
              <a:latin typeface="+mj-ea"/>
              <a:ea typeface="+mj-ea"/>
            </a:endParaRPr>
          </a:p>
        </p:txBody>
      </p:sp>
      <p:grpSp>
        <p:nvGrpSpPr>
          <p:cNvPr id="26" name="组合 25"/>
          <p:cNvGrpSpPr/>
          <p:nvPr/>
        </p:nvGrpSpPr>
        <p:grpSpPr>
          <a:xfrm>
            <a:off x="10622557" y="353515"/>
            <a:ext cx="726239" cy="197583"/>
            <a:chOff x="2390231" y="353515"/>
            <a:chExt cx="726239" cy="197583"/>
          </a:xfrm>
        </p:grpSpPr>
        <p:sp>
          <p:nvSpPr>
            <p:cNvPr id="23" name="椭圆 22"/>
            <p:cNvSpPr/>
            <p:nvPr/>
          </p:nvSpPr>
          <p:spPr>
            <a:xfrm>
              <a:off x="2390231" y="353515"/>
              <a:ext cx="197583" cy="197583"/>
            </a:xfrm>
            <a:prstGeom prst="ellipse">
              <a:avLst/>
            </a:prstGeom>
            <a:solidFill>
              <a:schemeClr val="bg1"/>
            </a:solidFill>
            <a:ln>
              <a:solidFill>
                <a:srgbClr val="388E3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4" name="椭圆 23"/>
            <p:cNvSpPr/>
            <p:nvPr/>
          </p:nvSpPr>
          <p:spPr>
            <a:xfrm>
              <a:off x="2654559" y="353515"/>
              <a:ext cx="197583" cy="197583"/>
            </a:xfrm>
            <a:prstGeom prst="ellipse">
              <a:avLst/>
            </a:prstGeom>
            <a:solidFill>
              <a:srgbClr val="388E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5" name="椭圆 24"/>
            <p:cNvSpPr/>
            <p:nvPr/>
          </p:nvSpPr>
          <p:spPr>
            <a:xfrm>
              <a:off x="2918887" y="353515"/>
              <a:ext cx="197583" cy="197583"/>
            </a:xfrm>
            <a:prstGeom prst="ellipse">
              <a:avLst/>
            </a:prstGeom>
            <a:solidFill>
              <a:schemeClr val="bg1"/>
            </a:solidFill>
            <a:ln>
              <a:solidFill>
                <a:srgbClr val="388E3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grpSp>
        <p:nvGrpSpPr>
          <p:cNvPr id="30" name="组合 29"/>
          <p:cNvGrpSpPr/>
          <p:nvPr/>
        </p:nvGrpSpPr>
        <p:grpSpPr>
          <a:xfrm>
            <a:off x="10763809" y="6333487"/>
            <a:ext cx="588404" cy="160906"/>
            <a:chOff x="10763809" y="6235062"/>
            <a:chExt cx="588404" cy="160906"/>
          </a:xfrm>
        </p:grpSpPr>
        <p:sp>
          <p:nvSpPr>
            <p:cNvPr id="27" name="椭圆 26"/>
            <p:cNvSpPr/>
            <p:nvPr/>
          </p:nvSpPr>
          <p:spPr>
            <a:xfrm>
              <a:off x="10977557" y="6235062"/>
              <a:ext cx="160908" cy="160906"/>
            </a:xfrm>
            <a:prstGeom prst="ellipse">
              <a:avLst/>
            </a:prstGeom>
            <a:solidFill>
              <a:srgbClr val="388E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1200" dirty="0"/>
                <a:t>&gt;</a:t>
              </a:r>
              <a:endParaRPr lang="zh-CN" altLang="en-US" sz="1200" dirty="0"/>
            </a:p>
          </p:txBody>
        </p:sp>
        <p:sp>
          <p:nvSpPr>
            <p:cNvPr id="28" name="椭圆 27"/>
            <p:cNvSpPr/>
            <p:nvPr/>
          </p:nvSpPr>
          <p:spPr>
            <a:xfrm>
              <a:off x="10763809" y="6235062"/>
              <a:ext cx="160908" cy="160906"/>
            </a:xfrm>
            <a:prstGeom prst="ellipse">
              <a:avLst/>
            </a:prstGeom>
            <a:solidFill>
              <a:srgbClr val="388E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1200" dirty="0"/>
                <a:t>&gt;</a:t>
              </a:r>
              <a:endParaRPr lang="zh-CN" altLang="en-US" sz="1200" dirty="0"/>
            </a:p>
          </p:txBody>
        </p:sp>
        <p:sp>
          <p:nvSpPr>
            <p:cNvPr id="29" name="椭圆 28"/>
            <p:cNvSpPr/>
            <p:nvPr/>
          </p:nvSpPr>
          <p:spPr>
            <a:xfrm>
              <a:off x="11191305" y="6235062"/>
              <a:ext cx="160908" cy="160906"/>
            </a:xfrm>
            <a:prstGeom prst="ellipse">
              <a:avLst/>
            </a:prstGeom>
            <a:solidFill>
              <a:srgbClr val="388E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1200" dirty="0"/>
                <a:t>&gt;</a:t>
              </a:r>
              <a:endParaRPr lang="zh-CN" altLang="en-US" sz="1200" dirty="0"/>
            </a:p>
          </p:txBody>
        </p:sp>
      </p:grpSp>
      <p:sp>
        <p:nvSpPr>
          <p:cNvPr id="32" name="文本框 31"/>
          <p:cNvSpPr txBox="1"/>
          <p:nvPr/>
        </p:nvSpPr>
        <p:spPr>
          <a:xfrm>
            <a:off x="2020035" y="2530037"/>
            <a:ext cx="8167858" cy="1861185"/>
          </a:xfrm>
          <a:prstGeom prst="rect">
            <a:avLst/>
          </a:prstGeom>
          <a:noFill/>
        </p:spPr>
        <p:txBody>
          <a:bodyPr wrap="square" rtlCol="0">
            <a:spAutoFit/>
          </a:bodyPr>
          <a:lstStyle/>
          <a:p>
            <a:pPr algn="ctr"/>
            <a:r>
              <a:rPr lang="zh-CN" altLang="en-US" sz="11500" kern="100" spc="-3000" dirty="0">
                <a:solidFill>
                  <a:schemeClr val="bg1"/>
                </a:solidFill>
                <a:latin typeface="庞门正道粗书体" panose="02010600030101010101" pitchFamily="2" charset="-122"/>
                <a:ea typeface="庞门正道粗书体" panose="02010600030101010101" pitchFamily="2" charset="-122"/>
              </a:rPr>
              <a:t>相关要求</a:t>
            </a:r>
            <a:endParaRPr lang="zh-CN" altLang="en-US" sz="11500" kern="100" spc="-3000" dirty="0">
              <a:solidFill>
                <a:schemeClr val="bg1"/>
              </a:solidFill>
              <a:latin typeface="庞门正道粗书体" panose="02010600030101010101" pitchFamily="2" charset="-122"/>
              <a:ea typeface="庞门正道粗书体" panose="02010600030101010101" pitchFamily="2" charset="-122"/>
            </a:endParaRPr>
          </a:p>
        </p:txBody>
      </p:sp>
      <p:sp>
        <p:nvSpPr>
          <p:cNvPr id="33" name="矩形: 圆角 32"/>
          <p:cNvSpPr/>
          <p:nvPr/>
        </p:nvSpPr>
        <p:spPr>
          <a:xfrm>
            <a:off x="5226523" y="4374837"/>
            <a:ext cx="1729716" cy="40038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2000" dirty="0">
                <a:solidFill>
                  <a:srgbClr val="388E3F"/>
                </a:solidFill>
                <a:latin typeface="+mj-ea"/>
                <a:ea typeface="+mj-ea"/>
              </a:rPr>
              <a:t>第四部分</a:t>
            </a:r>
            <a:endParaRPr lang="zh-CN" altLang="en-US" sz="2000" dirty="0">
              <a:solidFill>
                <a:srgbClr val="388E3F"/>
              </a:solidFill>
              <a:latin typeface="+mj-ea"/>
              <a:ea typeface="+mj-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51315" y="620688"/>
            <a:ext cx="4336573" cy="768350"/>
          </a:xfrm>
          <a:prstGeom prst="rect">
            <a:avLst/>
          </a:prstGeom>
          <a:noFill/>
        </p:spPr>
        <p:txBody>
          <a:bodyPr wrap="square" rtlCol="0">
            <a:spAutoFit/>
          </a:bodyPr>
          <a:lstStyle/>
          <a:p>
            <a:r>
              <a:rPr lang="zh-CN" altLang="en-US" sz="4400" dirty="0">
                <a:solidFill>
                  <a:srgbClr val="388E3F"/>
                </a:solidFill>
                <a:latin typeface="+mj-ea"/>
                <a:ea typeface="+mj-ea"/>
              </a:rPr>
              <a:t>整治重点</a:t>
            </a:r>
            <a:endParaRPr lang="zh-CN" altLang="en-US" sz="4400" dirty="0">
              <a:solidFill>
                <a:srgbClr val="388E3F"/>
              </a:solidFill>
              <a:latin typeface="+mj-ea"/>
              <a:ea typeface="+mj-ea"/>
            </a:endParaRPr>
          </a:p>
        </p:txBody>
      </p:sp>
      <p:sp>
        <p:nvSpPr>
          <p:cNvPr id="9" name="矩形 8"/>
          <p:cNvSpPr/>
          <p:nvPr>
            <p:custDataLst>
              <p:tags r:id="rId1"/>
            </p:custDataLst>
          </p:nvPr>
        </p:nvSpPr>
        <p:spPr>
          <a:xfrm>
            <a:off x="2639695" y="1556385"/>
            <a:ext cx="7308215" cy="1104900"/>
          </a:xfrm>
          <a:prstGeom prst="rect">
            <a:avLst/>
          </a:prstGeom>
          <a:solidFill>
            <a:schemeClr val="bg1"/>
          </a:solidFill>
          <a:ln w="2540">
            <a:solidFill>
              <a:srgbClr val="388E3F">
                <a:alpha val="45000"/>
              </a:srgbClr>
            </a:solidFill>
          </a:ln>
          <a:effectLst>
            <a:outerShdw blurRad="279400" dist="139700" dir="5400000" algn="t" rotWithShape="0">
              <a:srgbClr val="388E3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r>
              <a:rPr lang="zh-CN" altLang="en-US" sz="3200">
                <a:solidFill>
                  <a:srgbClr val="388E3F"/>
                </a:solidFill>
                <a:latin typeface="+mj-ea"/>
                <a:ea typeface="+mj-ea"/>
              </a:rPr>
              <a:t>加强统筹协调</a:t>
            </a:r>
            <a:endParaRPr lang="zh-CN" altLang="en-US" sz="3200">
              <a:solidFill>
                <a:srgbClr val="388E3F"/>
              </a:solidFill>
              <a:latin typeface="+mj-ea"/>
              <a:ea typeface="+mj-ea"/>
            </a:endParaRPr>
          </a:p>
        </p:txBody>
      </p:sp>
      <p:sp>
        <p:nvSpPr>
          <p:cNvPr id="10" name="矩形 9"/>
          <p:cNvSpPr/>
          <p:nvPr>
            <p:custDataLst>
              <p:tags r:id="rId2"/>
            </p:custDataLst>
          </p:nvPr>
        </p:nvSpPr>
        <p:spPr>
          <a:xfrm>
            <a:off x="2639695" y="2780665"/>
            <a:ext cx="7308215" cy="1104900"/>
          </a:xfrm>
          <a:prstGeom prst="rect">
            <a:avLst/>
          </a:prstGeom>
          <a:solidFill>
            <a:schemeClr val="bg1"/>
          </a:solidFill>
          <a:ln w="2540">
            <a:solidFill>
              <a:srgbClr val="388E3F">
                <a:alpha val="45000"/>
              </a:srgbClr>
            </a:solidFill>
          </a:ln>
          <a:effectLst>
            <a:outerShdw blurRad="279400" dist="139700" dir="5400000" algn="t" rotWithShape="0">
              <a:srgbClr val="388E3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r>
              <a:rPr lang="zh-CN" altLang="en-US" sz="3200">
                <a:solidFill>
                  <a:srgbClr val="388E3F"/>
                </a:solidFill>
                <a:latin typeface="+mj-ea"/>
                <a:ea typeface="+mj-ea"/>
              </a:rPr>
              <a:t>狠抓工作落实</a:t>
            </a:r>
            <a:endParaRPr lang="zh-CN" altLang="en-US" sz="3200">
              <a:solidFill>
                <a:srgbClr val="388E3F"/>
              </a:solidFill>
              <a:latin typeface="+mj-ea"/>
              <a:ea typeface="+mj-ea"/>
            </a:endParaRPr>
          </a:p>
        </p:txBody>
      </p:sp>
      <p:sp>
        <p:nvSpPr>
          <p:cNvPr id="12" name="矩形 11"/>
          <p:cNvSpPr/>
          <p:nvPr>
            <p:custDataLst>
              <p:tags r:id="rId3"/>
            </p:custDataLst>
          </p:nvPr>
        </p:nvSpPr>
        <p:spPr>
          <a:xfrm>
            <a:off x="2639695" y="4004945"/>
            <a:ext cx="7308215" cy="1104900"/>
          </a:xfrm>
          <a:prstGeom prst="rect">
            <a:avLst/>
          </a:prstGeom>
          <a:solidFill>
            <a:schemeClr val="bg1"/>
          </a:solidFill>
          <a:ln w="2540">
            <a:solidFill>
              <a:srgbClr val="388E3F">
                <a:alpha val="45000"/>
              </a:srgbClr>
            </a:solidFill>
          </a:ln>
          <a:effectLst>
            <a:outerShdw blurRad="279400" dist="139700" dir="5400000" algn="t" rotWithShape="0">
              <a:srgbClr val="388E3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r>
              <a:rPr lang="zh-CN" altLang="en-US" sz="3200">
                <a:solidFill>
                  <a:srgbClr val="388E3F"/>
                </a:solidFill>
                <a:latin typeface="+mj-ea"/>
                <a:ea typeface="+mj-ea"/>
              </a:rPr>
              <a:t>规范过程管理</a:t>
            </a:r>
            <a:endParaRPr lang="zh-CN" altLang="en-US" sz="3200">
              <a:solidFill>
                <a:srgbClr val="388E3F"/>
              </a:solidFill>
              <a:latin typeface="+mj-ea"/>
              <a:ea typeface="+mj-ea"/>
            </a:endParaRPr>
          </a:p>
        </p:txBody>
      </p:sp>
      <p:sp>
        <p:nvSpPr>
          <p:cNvPr id="18" name="矩形 17"/>
          <p:cNvSpPr/>
          <p:nvPr>
            <p:custDataLst>
              <p:tags r:id="rId4"/>
            </p:custDataLst>
          </p:nvPr>
        </p:nvSpPr>
        <p:spPr>
          <a:xfrm>
            <a:off x="2639695" y="5253990"/>
            <a:ext cx="7308215" cy="1104900"/>
          </a:xfrm>
          <a:prstGeom prst="rect">
            <a:avLst/>
          </a:prstGeom>
          <a:solidFill>
            <a:schemeClr val="bg1"/>
          </a:solidFill>
          <a:ln w="2540">
            <a:solidFill>
              <a:srgbClr val="388E3F">
                <a:alpha val="45000"/>
              </a:srgbClr>
            </a:solidFill>
          </a:ln>
          <a:effectLst>
            <a:outerShdw blurRad="279400" dist="139700" dir="5400000" algn="t" rotWithShape="0">
              <a:srgbClr val="388E3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r>
              <a:rPr lang="zh-CN" altLang="en-US" sz="3200">
                <a:solidFill>
                  <a:srgbClr val="388E3F"/>
                </a:solidFill>
                <a:latin typeface="+mj-ea"/>
                <a:ea typeface="+mj-ea"/>
              </a:rPr>
              <a:t>引导群众参与</a:t>
            </a:r>
            <a:endParaRPr lang="zh-CN" altLang="en-US" sz="3200">
              <a:solidFill>
                <a:srgbClr val="388E3F"/>
              </a:solidFill>
              <a:latin typeface="+mj-ea"/>
              <a:ea typeface="+mj-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2999740" y="2421255"/>
            <a:ext cx="6563995" cy="2557780"/>
          </a:xfrm>
          <a:prstGeom prst="rect">
            <a:avLst/>
          </a:prstGeom>
          <a:noFill/>
        </p:spPr>
        <p:txBody>
          <a:bodyPr wrap="square" rtlCol="0">
            <a:noAutofit/>
          </a:bodyPr>
          <a:lstStyle/>
          <a:p>
            <a:pPr algn="dist"/>
            <a:r>
              <a:rPr lang="zh-CN" altLang="en-US" sz="7200" dirty="0">
                <a:solidFill>
                  <a:schemeClr val="bg1"/>
                </a:solidFill>
                <a:latin typeface="+mj-ea"/>
                <a:ea typeface="+mj-ea"/>
              </a:rPr>
              <a:t>感谢您的观看</a:t>
            </a:r>
            <a:endParaRPr lang="zh-CN" altLang="en-US" sz="7200" dirty="0">
              <a:solidFill>
                <a:schemeClr val="bg1"/>
              </a:solidFill>
              <a:latin typeface="+mj-ea"/>
              <a:ea typeface="+mj-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10622557" y="353515"/>
            <a:ext cx="726239" cy="197583"/>
            <a:chOff x="2390231" y="353515"/>
            <a:chExt cx="726239" cy="197583"/>
          </a:xfrm>
        </p:grpSpPr>
        <p:sp>
          <p:nvSpPr>
            <p:cNvPr id="23" name="椭圆 22"/>
            <p:cNvSpPr/>
            <p:nvPr/>
          </p:nvSpPr>
          <p:spPr>
            <a:xfrm>
              <a:off x="2390231" y="353515"/>
              <a:ext cx="197583" cy="197583"/>
            </a:xfrm>
            <a:prstGeom prst="ellipse">
              <a:avLst/>
            </a:prstGeom>
            <a:solidFill>
              <a:schemeClr val="bg1"/>
            </a:solidFill>
            <a:ln>
              <a:solidFill>
                <a:srgbClr val="388E3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4" name="椭圆 23"/>
            <p:cNvSpPr/>
            <p:nvPr/>
          </p:nvSpPr>
          <p:spPr>
            <a:xfrm>
              <a:off x="2654559" y="353515"/>
              <a:ext cx="197583" cy="197583"/>
            </a:xfrm>
            <a:prstGeom prst="ellipse">
              <a:avLst/>
            </a:prstGeom>
            <a:solidFill>
              <a:srgbClr val="388E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5" name="椭圆 24"/>
            <p:cNvSpPr/>
            <p:nvPr/>
          </p:nvSpPr>
          <p:spPr>
            <a:xfrm>
              <a:off x="2918887" y="353515"/>
              <a:ext cx="197583" cy="197583"/>
            </a:xfrm>
            <a:prstGeom prst="ellipse">
              <a:avLst/>
            </a:prstGeom>
            <a:solidFill>
              <a:schemeClr val="bg1"/>
            </a:solidFill>
            <a:ln>
              <a:solidFill>
                <a:srgbClr val="388E3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grpSp>
        <p:nvGrpSpPr>
          <p:cNvPr id="33" name="组合 32"/>
          <p:cNvGrpSpPr/>
          <p:nvPr/>
        </p:nvGrpSpPr>
        <p:grpSpPr>
          <a:xfrm>
            <a:off x="1721859" y="3808591"/>
            <a:ext cx="8776154" cy="1960398"/>
            <a:chOff x="1681915" y="3385331"/>
            <a:chExt cx="8776154" cy="1960398"/>
          </a:xfrm>
        </p:grpSpPr>
        <p:sp>
          <p:nvSpPr>
            <p:cNvPr id="34" name="矩形: 圆角 33"/>
            <p:cNvSpPr/>
            <p:nvPr/>
          </p:nvSpPr>
          <p:spPr>
            <a:xfrm>
              <a:off x="1681915" y="3385331"/>
              <a:ext cx="4126995" cy="770518"/>
            </a:xfrm>
            <a:prstGeom prst="roundRect">
              <a:avLst>
                <a:gd name="adj" fmla="val 50000"/>
              </a:avLst>
            </a:prstGeom>
            <a:solidFill>
              <a:schemeClr val="bg1"/>
            </a:solidFill>
            <a:ln w="2540">
              <a:solidFill>
                <a:srgbClr val="388E3F">
                  <a:alpha val="45000"/>
                </a:srgbClr>
              </a:solidFill>
            </a:ln>
            <a:effectLst>
              <a:outerShdw blurRad="279400" dist="139700" dir="5400000" algn="t" rotWithShape="0">
                <a:srgbClr val="388E3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3200" dirty="0">
                  <a:solidFill>
                    <a:srgbClr val="388E3F"/>
                  </a:solidFill>
                  <a:latin typeface="+mj-ea"/>
                  <a:ea typeface="+mj-ea"/>
                </a:rPr>
                <a:t>01.</a:t>
              </a:r>
              <a:r>
                <a:rPr lang="zh-CN" altLang="en-US" sz="3200" dirty="0">
                  <a:solidFill>
                    <a:srgbClr val="388E3F"/>
                  </a:solidFill>
                  <a:latin typeface="+mj-ea"/>
                  <a:ea typeface="+mj-ea"/>
                </a:rPr>
                <a:t>总体要求</a:t>
              </a:r>
              <a:endParaRPr lang="zh-CN" altLang="en-US" sz="3200" dirty="0">
                <a:solidFill>
                  <a:srgbClr val="388E3F"/>
                </a:solidFill>
                <a:latin typeface="+mj-ea"/>
                <a:ea typeface="+mj-ea"/>
              </a:endParaRPr>
            </a:p>
          </p:txBody>
        </p:sp>
        <p:sp>
          <p:nvSpPr>
            <p:cNvPr id="35" name="矩形: 圆角 34"/>
            <p:cNvSpPr/>
            <p:nvPr/>
          </p:nvSpPr>
          <p:spPr>
            <a:xfrm>
              <a:off x="6331074" y="3392410"/>
              <a:ext cx="4126995" cy="770518"/>
            </a:xfrm>
            <a:prstGeom prst="roundRect">
              <a:avLst>
                <a:gd name="adj" fmla="val 50000"/>
              </a:avLst>
            </a:prstGeom>
            <a:solidFill>
              <a:schemeClr val="bg1"/>
            </a:solidFill>
            <a:ln w="2540">
              <a:solidFill>
                <a:srgbClr val="388E3F">
                  <a:alpha val="45000"/>
                </a:srgbClr>
              </a:solidFill>
            </a:ln>
            <a:effectLst>
              <a:outerShdw blurRad="279400" dist="139700" dir="5400000" algn="t" rotWithShape="0">
                <a:srgbClr val="388E3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3200" dirty="0">
                  <a:solidFill>
                    <a:srgbClr val="388E3F"/>
                  </a:solidFill>
                  <a:latin typeface="+mj-ea"/>
                  <a:ea typeface="+mj-ea"/>
                </a:rPr>
                <a:t>02.</a:t>
              </a:r>
              <a:r>
                <a:rPr lang="zh-CN" altLang="en-US" sz="3200" dirty="0">
                  <a:solidFill>
                    <a:srgbClr val="388E3F"/>
                  </a:solidFill>
                  <a:latin typeface="+mj-ea"/>
                  <a:ea typeface="+mj-ea"/>
                </a:rPr>
                <a:t>整治重点</a:t>
              </a:r>
              <a:endParaRPr lang="zh-CN" altLang="en-US" sz="3200" dirty="0">
                <a:solidFill>
                  <a:srgbClr val="388E3F"/>
                </a:solidFill>
                <a:latin typeface="+mj-ea"/>
                <a:ea typeface="+mj-ea"/>
              </a:endParaRPr>
            </a:p>
          </p:txBody>
        </p:sp>
        <p:sp>
          <p:nvSpPr>
            <p:cNvPr id="36" name="矩形: 圆角 35"/>
            <p:cNvSpPr/>
            <p:nvPr/>
          </p:nvSpPr>
          <p:spPr>
            <a:xfrm>
              <a:off x="1697903" y="4571516"/>
              <a:ext cx="4126995" cy="770518"/>
            </a:xfrm>
            <a:prstGeom prst="roundRect">
              <a:avLst>
                <a:gd name="adj" fmla="val 50000"/>
              </a:avLst>
            </a:prstGeom>
            <a:solidFill>
              <a:schemeClr val="bg1"/>
            </a:solidFill>
            <a:ln w="2540">
              <a:solidFill>
                <a:srgbClr val="388E3F">
                  <a:alpha val="45000"/>
                </a:srgbClr>
              </a:solidFill>
            </a:ln>
            <a:effectLst>
              <a:outerShdw blurRad="279400" dist="139700" dir="5400000" algn="t" rotWithShape="0">
                <a:srgbClr val="388E3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3200" dirty="0">
                  <a:solidFill>
                    <a:srgbClr val="388E3F"/>
                  </a:solidFill>
                  <a:latin typeface="+mj-ea"/>
                  <a:ea typeface="+mj-ea"/>
                </a:rPr>
                <a:t>03.</a:t>
              </a:r>
              <a:r>
                <a:rPr lang="zh-CN" altLang="en-US" sz="3200" dirty="0">
                  <a:solidFill>
                    <a:srgbClr val="388E3F"/>
                  </a:solidFill>
                  <a:latin typeface="+mj-ea"/>
                  <a:ea typeface="+mj-ea"/>
                </a:rPr>
                <a:t>工作步骤</a:t>
              </a:r>
              <a:endParaRPr lang="zh-CN" altLang="en-US" sz="3200" dirty="0">
                <a:solidFill>
                  <a:srgbClr val="388E3F"/>
                </a:solidFill>
                <a:latin typeface="+mj-ea"/>
                <a:ea typeface="+mj-ea"/>
              </a:endParaRPr>
            </a:p>
          </p:txBody>
        </p:sp>
        <p:sp>
          <p:nvSpPr>
            <p:cNvPr id="37" name="矩形: 圆角 36"/>
            <p:cNvSpPr/>
            <p:nvPr/>
          </p:nvSpPr>
          <p:spPr>
            <a:xfrm>
              <a:off x="6331074" y="4575211"/>
              <a:ext cx="4126995" cy="770518"/>
            </a:xfrm>
            <a:prstGeom prst="roundRect">
              <a:avLst>
                <a:gd name="adj" fmla="val 50000"/>
              </a:avLst>
            </a:prstGeom>
            <a:solidFill>
              <a:schemeClr val="bg1"/>
            </a:solidFill>
            <a:ln w="2540">
              <a:solidFill>
                <a:srgbClr val="388E3F">
                  <a:alpha val="45000"/>
                </a:srgbClr>
              </a:solidFill>
            </a:ln>
            <a:effectLst>
              <a:outerShdw blurRad="279400" dist="139700" dir="5400000" algn="t" rotWithShape="0">
                <a:srgbClr val="388E3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3200" dirty="0">
                  <a:solidFill>
                    <a:srgbClr val="388E3F"/>
                  </a:solidFill>
                  <a:latin typeface="+mj-ea"/>
                  <a:ea typeface="+mj-ea"/>
                </a:rPr>
                <a:t>04.</a:t>
              </a:r>
              <a:r>
                <a:rPr lang="zh-CN" altLang="en-US" sz="3200" dirty="0">
                  <a:solidFill>
                    <a:srgbClr val="388E3F"/>
                  </a:solidFill>
                  <a:latin typeface="+mj-ea"/>
                  <a:ea typeface="+mj-ea"/>
                </a:rPr>
                <a:t>相关要求</a:t>
              </a:r>
              <a:endParaRPr lang="zh-CN" altLang="en-US" sz="3200" dirty="0">
                <a:solidFill>
                  <a:srgbClr val="388E3F"/>
                </a:solidFill>
                <a:latin typeface="+mj-ea"/>
                <a:ea typeface="+mj-ea"/>
              </a:endParaRPr>
            </a:p>
          </p:txBody>
        </p:sp>
      </p:grpSp>
      <p:grpSp>
        <p:nvGrpSpPr>
          <p:cNvPr id="41" name="组合 40"/>
          <p:cNvGrpSpPr/>
          <p:nvPr/>
        </p:nvGrpSpPr>
        <p:grpSpPr>
          <a:xfrm>
            <a:off x="4803633" y="347514"/>
            <a:ext cx="2046355" cy="1862048"/>
            <a:chOff x="4705456" y="448739"/>
            <a:chExt cx="2046355" cy="1862048"/>
          </a:xfrm>
        </p:grpSpPr>
        <p:sp>
          <p:nvSpPr>
            <p:cNvPr id="39" name="文本框 38"/>
            <p:cNvSpPr txBox="1"/>
            <p:nvPr/>
          </p:nvSpPr>
          <p:spPr>
            <a:xfrm>
              <a:off x="4705456" y="448739"/>
              <a:ext cx="1039559" cy="1862048"/>
            </a:xfrm>
            <a:prstGeom prst="rect">
              <a:avLst/>
            </a:prstGeom>
            <a:noFill/>
          </p:spPr>
          <p:txBody>
            <a:bodyPr wrap="square" rtlCol="0">
              <a:spAutoFit/>
            </a:bodyPr>
            <a:lstStyle/>
            <a:p>
              <a:r>
                <a:rPr lang="zh-CN" altLang="en-US" sz="11500" dirty="0">
                  <a:solidFill>
                    <a:schemeClr val="bg1"/>
                  </a:solidFill>
                  <a:latin typeface="庞门正道粗书体" panose="02010600030101010101" pitchFamily="2" charset="-122"/>
                  <a:ea typeface="庞门正道粗书体" panose="02010600030101010101" pitchFamily="2" charset="-122"/>
                </a:rPr>
                <a:t>目</a:t>
              </a:r>
              <a:endParaRPr lang="zh-CN" altLang="en-US" sz="11500" dirty="0">
                <a:solidFill>
                  <a:schemeClr val="bg1"/>
                </a:solidFill>
                <a:latin typeface="庞门正道粗书体" panose="02010600030101010101" pitchFamily="2" charset="-122"/>
                <a:ea typeface="庞门正道粗书体" panose="02010600030101010101" pitchFamily="2" charset="-122"/>
              </a:endParaRPr>
            </a:p>
          </p:txBody>
        </p:sp>
        <p:sp>
          <p:nvSpPr>
            <p:cNvPr id="40" name="文本框 39"/>
            <p:cNvSpPr txBox="1"/>
            <p:nvPr/>
          </p:nvSpPr>
          <p:spPr>
            <a:xfrm>
              <a:off x="5712252" y="448739"/>
              <a:ext cx="1039559" cy="1862048"/>
            </a:xfrm>
            <a:prstGeom prst="rect">
              <a:avLst/>
            </a:prstGeom>
            <a:noFill/>
          </p:spPr>
          <p:txBody>
            <a:bodyPr wrap="square" rtlCol="0">
              <a:spAutoFit/>
            </a:bodyPr>
            <a:lstStyle/>
            <a:p>
              <a:r>
                <a:rPr lang="zh-CN" altLang="en-US" sz="11500" dirty="0">
                  <a:solidFill>
                    <a:schemeClr val="bg1"/>
                  </a:solidFill>
                  <a:latin typeface="庞门正道粗书体" panose="02010600030101010101" pitchFamily="2" charset="-122"/>
                  <a:ea typeface="庞门正道粗书体" panose="02010600030101010101" pitchFamily="2" charset="-122"/>
                </a:rPr>
                <a:t>录</a:t>
              </a:r>
              <a:endParaRPr lang="zh-CN" altLang="en-US" sz="11500" dirty="0">
                <a:solidFill>
                  <a:schemeClr val="bg1"/>
                </a:solidFill>
                <a:latin typeface="庞门正道粗书体" panose="02010600030101010101" pitchFamily="2" charset="-122"/>
                <a:ea typeface="庞门正道粗书体" panose="02010600030101010101" pitchFamily="2" charset="-122"/>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751315" y="322150"/>
            <a:ext cx="2652665" cy="338554"/>
          </a:xfrm>
          <a:prstGeom prst="rect">
            <a:avLst/>
          </a:prstGeom>
          <a:noFill/>
        </p:spPr>
        <p:txBody>
          <a:bodyPr wrap="square" rtlCol="0">
            <a:spAutoFit/>
          </a:bodyPr>
          <a:lstStyle/>
          <a:p>
            <a:r>
              <a:rPr lang="en-US" altLang="zh-CN" sz="1600" dirty="0">
                <a:solidFill>
                  <a:srgbClr val="388E3F"/>
                </a:solidFill>
                <a:latin typeface="+mj-ea"/>
                <a:ea typeface="+mj-ea"/>
              </a:rPr>
              <a:t>YOUR LOGO</a:t>
            </a:r>
            <a:endParaRPr lang="zh-CN" altLang="en-US" sz="1600" dirty="0">
              <a:solidFill>
                <a:srgbClr val="388E3F"/>
              </a:solidFill>
              <a:latin typeface="+mj-ea"/>
              <a:ea typeface="+mj-ea"/>
            </a:endParaRPr>
          </a:p>
        </p:txBody>
      </p:sp>
      <p:grpSp>
        <p:nvGrpSpPr>
          <p:cNvPr id="26" name="组合 25"/>
          <p:cNvGrpSpPr/>
          <p:nvPr/>
        </p:nvGrpSpPr>
        <p:grpSpPr>
          <a:xfrm>
            <a:off x="10622557" y="353515"/>
            <a:ext cx="726239" cy="197583"/>
            <a:chOff x="2390231" y="353515"/>
            <a:chExt cx="726239" cy="197583"/>
          </a:xfrm>
        </p:grpSpPr>
        <p:sp>
          <p:nvSpPr>
            <p:cNvPr id="23" name="椭圆 22"/>
            <p:cNvSpPr/>
            <p:nvPr/>
          </p:nvSpPr>
          <p:spPr>
            <a:xfrm>
              <a:off x="2390231" y="353515"/>
              <a:ext cx="197583" cy="197583"/>
            </a:xfrm>
            <a:prstGeom prst="ellipse">
              <a:avLst/>
            </a:prstGeom>
            <a:solidFill>
              <a:schemeClr val="bg1"/>
            </a:solidFill>
            <a:ln>
              <a:solidFill>
                <a:srgbClr val="388E3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4" name="椭圆 23"/>
            <p:cNvSpPr/>
            <p:nvPr/>
          </p:nvSpPr>
          <p:spPr>
            <a:xfrm>
              <a:off x="2654559" y="353515"/>
              <a:ext cx="197583" cy="197583"/>
            </a:xfrm>
            <a:prstGeom prst="ellipse">
              <a:avLst/>
            </a:prstGeom>
            <a:solidFill>
              <a:srgbClr val="388E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5" name="椭圆 24"/>
            <p:cNvSpPr/>
            <p:nvPr/>
          </p:nvSpPr>
          <p:spPr>
            <a:xfrm>
              <a:off x="2918887" y="353515"/>
              <a:ext cx="197583" cy="197583"/>
            </a:xfrm>
            <a:prstGeom prst="ellipse">
              <a:avLst/>
            </a:prstGeom>
            <a:solidFill>
              <a:schemeClr val="bg1"/>
            </a:solidFill>
            <a:ln>
              <a:solidFill>
                <a:srgbClr val="388E3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grpSp>
        <p:nvGrpSpPr>
          <p:cNvPr id="30" name="组合 29"/>
          <p:cNvGrpSpPr/>
          <p:nvPr/>
        </p:nvGrpSpPr>
        <p:grpSpPr>
          <a:xfrm>
            <a:off x="10763809" y="6333487"/>
            <a:ext cx="588404" cy="160906"/>
            <a:chOff x="10763809" y="6235062"/>
            <a:chExt cx="588404" cy="160906"/>
          </a:xfrm>
        </p:grpSpPr>
        <p:sp>
          <p:nvSpPr>
            <p:cNvPr id="27" name="椭圆 26"/>
            <p:cNvSpPr/>
            <p:nvPr/>
          </p:nvSpPr>
          <p:spPr>
            <a:xfrm>
              <a:off x="10977557" y="6235062"/>
              <a:ext cx="160908" cy="160906"/>
            </a:xfrm>
            <a:prstGeom prst="ellipse">
              <a:avLst/>
            </a:prstGeom>
            <a:solidFill>
              <a:srgbClr val="388E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1200" dirty="0"/>
                <a:t>&gt;</a:t>
              </a:r>
              <a:endParaRPr lang="zh-CN" altLang="en-US" sz="1200" dirty="0"/>
            </a:p>
          </p:txBody>
        </p:sp>
        <p:sp>
          <p:nvSpPr>
            <p:cNvPr id="28" name="椭圆 27"/>
            <p:cNvSpPr/>
            <p:nvPr/>
          </p:nvSpPr>
          <p:spPr>
            <a:xfrm>
              <a:off x="10763809" y="6235062"/>
              <a:ext cx="160908" cy="160906"/>
            </a:xfrm>
            <a:prstGeom prst="ellipse">
              <a:avLst/>
            </a:prstGeom>
            <a:solidFill>
              <a:srgbClr val="388E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1200" dirty="0"/>
                <a:t>&gt;</a:t>
              </a:r>
              <a:endParaRPr lang="zh-CN" altLang="en-US" sz="1200" dirty="0"/>
            </a:p>
          </p:txBody>
        </p:sp>
        <p:sp>
          <p:nvSpPr>
            <p:cNvPr id="29" name="椭圆 28"/>
            <p:cNvSpPr/>
            <p:nvPr/>
          </p:nvSpPr>
          <p:spPr>
            <a:xfrm>
              <a:off x="11191305" y="6235062"/>
              <a:ext cx="160908" cy="160906"/>
            </a:xfrm>
            <a:prstGeom prst="ellipse">
              <a:avLst/>
            </a:prstGeom>
            <a:solidFill>
              <a:srgbClr val="388E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1200" dirty="0"/>
                <a:t>&gt;</a:t>
              </a:r>
              <a:endParaRPr lang="zh-CN" altLang="en-US" sz="1200" dirty="0"/>
            </a:p>
          </p:txBody>
        </p:sp>
      </p:grpSp>
      <p:sp>
        <p:nvSpPr>
          <p:cNvPr id="32" name="文本框 31"/>
          <p:cNvSpPr txBox="1"/>
          <p:nvPr/>
        </p:nvSpPr>
        <p:spPr>
          <a:xfrm>
            <a:off x="2020035" y="2530037"/>
            <a:ext cx="8167858" cy="1861185"/>
          </a:xfrm>
          <a:prstGeom prst="rect">
            <a:avLst/>
          </a:prstGeom>
          <a:noFill/>
        </p:spPr>
        <p:txBody>
          <a:bodyPr wrap="square" rtlCol="0">
            <a:spAutoFit/>
          </a:bodyPr>
          <a:lstStyle/>
          <a:p>
            <a:pPr algn="ctr"/>
            <a:r>
              <a:rPr lang="zh-CN" altLang="en-US" sz="11500" kern="100" spc="-3000" dirty="0">
                <a:solidFill>
                  <a:schemeClr val="bg1"/>
                </a:solidFill>
                <a:latin typeface="庞门正道粗书体" panose="02010600030101010101" pitchFamily="2" charset="-122"/>
                <a:ea typeface="庞门正道粗书体" panose="02010600030101010101" pitchFamily="2" charset="-122"/>
              </a:rPr>
              <a:t>总体要求</a:t>
            </a:r>
            <a:endParaRPr lang="zh-CN" altLang="en-US" sz="11500" kern="100" spc="-3000" dirty="0">
              <a:solidFill>
                <a:schemeClr val="bg1"/>
              </a:solidFill>
              <a:latin typeface="庞门正道粗书体" panose="02010600030101010101" pitchFamily="2" charset="-122"/>
              <a:ea typeface="庞门正道粗书体" panose="02010600030101010101" pitchFamily="2" charset="-122"/>
            </a:endParaRPr>
          </a:p>
        </p:txBody>
      </p:sp>
      <p:sp>
        <p:nvSpPr>
          <p:cNvPr id="33" name="矩形: 圆角 32"/>
          <p:cNvSpPr/>
          <p:nvPr/>
        </p:nvSpPr>
        <p:spPr>
          <a:xfrm>
            <a:off x="5226523" y="4374837"/>
            <a:ext cx="1729716" cy="40038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2000" dirty="0">
                <a:solidFill>
                  <a:srgbClr val="388E3F"/>
                </a:solidFill>
                <a:latin typeface="+mj-ea"/>
                <a:ea typeface="+mj-ea"/>
              </a:rPr>
              <a:t>第一部分</a:t>
            </a:r>
            <a:endParaRPr lang="zh-CN" altLang="en-US" sz="2000" dirty="0">
              <a:solidFill>
                <a:srgbClr val="388E3F"/>
              </a:solidFill>
              <a:latin typeface="+mj-ea"/>
              <a:ea typeface="+mj-e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455669" y="1628775"/>
            <a:ext cx="4896544" cy="3264362"/>
          </a:xfrm>
          <a:prstGeom prst="rect">
            <a:avLst/>
          </a:prstGeom>
        </p:spPr>
      </p:pic>
      <p:sp>
        <p:nvSpPr>
          <p:cNvPr id="5" name="矩形 4"/>
          <p:cNvSpPr/>
          <p:nvPr/>
        </p:nvSpPr>
        <p:spPr>
          <a:xfrm>
            <a:off x="911225" y="886460"/>
            <a:ext cx="4896485" cy="4994910"/>
          </a:xfrm>
          <a:prstGeom prst="rect">
            <a:avLst/>
          </a:prstGeom>
          <a:solidFill>
            <a:srgbClr val="5BA26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 name="矩形 5"/>
          <p:cNvSpPr/>
          <p:nvPr/>
        </p:nvSpPr>
        <p:spPr>
          <a:xfrm>
            <a:off x="1199635" y="1124461"/>
            <a:ext cx="4392488" cy="4407535"/>
          </a:xfrm>
          <a:prstGeom prst="rect">
            <a:avLst/>
          </a:prstGeom>
        </p:spPr>
        <p:txBody>
          <a:bodyPr wrap="square">
            <a:spAutoFit/>
          </a:bodyPr>
          <a:lstStyle/>
          <a:p>
            <a:pPr>
              <a:lnSpc>
                <a:spcPct val="130000"/>
              </a:lnSpc>
            </a:pPr>
            <a:r>
              <a:rPr lang="en-US" altLang="zh-CN" b="1" dirty="0">
                <a:solidFill>
                  <a:schemeClr val="bg1"/>
                </a:solidFill>
                <a:ea typeface="思源黑体 CN Light" panose="020B0300000000000000" pitchFamily="34" charset="-122"/>
              </a:rPr>
              <a:t> </a:t>
            </a:r>
            <a:r>
              <a:rPr lang="en-US" altLang="zh-CN" b="1" dirty="0">
                <a:solidFill>
                  <a:schemeClr val="bg1"/>
                </a:solidFill>
                <a:latin typeface="微软雅黑" panose="020B0503020204020204" charset="-122"/>
                <a:ea typeface="微软雅黑" panose="020B0503020204020204" charset="-122"/>
                <a:cs typeface="微软雅黑" panose="020B0503020204020204" charset="-122"/>
              </a:rPr>
              <a:t>        </a:t>
            </a:r>
            <a:r>
              <a:rPr lang="zh-CN" altLang="en-US" b="1" dirty="0">
                <a:solidFill>
                  <a:schemeClr val="bg1"/>
                </a:solidFill>
                <a:latin typeface="微软雅黑" panose="020B0503020204020204" charset="-122"/>
                <a:ea typeface="微软雅黑" panose="020B0503020204020204" charset="-122"/>
                <a:cs typeface="微软雅黑" panose="020B0503020204020204" charset="-122"/>
              </a:rPr>
              <a:t>学习贯彻习近平总书记关于改善农村人居环境的重要指示批示精神，学习运用“千万工程”经验，贯彻落实《农村人居环境整治提升五年行动方案（2021-2025年》精神，聚焦重点区域，紧盯突出问题，开展“五清一改”（清理村庄残垣断壁、生活垃圾、村内河渠、农业废弃物、农户庭院、改变影响农村人居环境的不良习惯），教育引导群众养成良好卫生习惯和健康文明生产生活方式，巩固完善人居环境整治长效机制，为建设宜居宜业和美乡村奠定坚实基础。</a:t>
            </a:r>
            <a:endParaRPr lang="zh-CN" altLang="en-US" b="1" dirty="0">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751315" y="322150"/>
            <a:ext cx="2652665" cy="338554"/>
          </a:xfrm>
          <a:prstGeom prst="rect">
            <a:avLst/>
          </a:prstGeom>
          <a:noFill/>
        </p:spPr>
        <p:txBody>
          <a:bodyPr wrap="square" rtlCol="0">
            <a:spAutoFit/>
          </a:bodyPr>
          <a:lstStyle/>
          <a:p>
            <a:r>
              <a:rPr lang="en-US" altLang="zh-CN" sz="1600" dirty="0">
                <a:solidFill>
                  <a:srgbClr val="388E3F"/>
                </a:solidFill>
                <a:latin typeface="+mj-ea"/>
                <a:ea typeface="+mj-ea"/>
              </a:rPr>
              <a:t>YOUR LOGO</a:t>
            </a:r>
            <a:endParaRPr lang="zh-CN" altLang="en-US" sz="1600" dirty="0">
              <a:solidFill>
                <a:srgbClr val="388E3F"/>
              </a:solidFill>
              <a:latin typeface="+mj-ea"/>
              <a:ea typeface="+mj-ea"/>
            </a:endParaRPr>
          </a:p>
        </p:txBody>
      </p:sp>
      <p:grpSp>
        <p:nvGrpSpPr>
          <p:cNvPr id="26" name="组合 25"/>
          <p:cNvGrpSpPr/>
          <p:nvPr/>
        </p:nvGrpSpPr>
        <p:grpSpPr>
          <a:xfrm>
            <a:off x="10622557" y="353515"/>
            <a:ext cx="726239" cy="197583"/>
            <a:chOff x="2390231" y="353515"/>
            <a:chExt cx="726239" cy="197583"/>
          </a:xfrm>
        </p:grpSpPr>
        <p:sp>
          <p:nvSpPr>
            <p:cNvPr id="23" name="椭圆 22"/>
            <p:cNvSpPr/>
            <p:nvPr/>
          </p:nvSpPr>
          <p:spPr>
            <a:xfrm>
              <a:off x="2390231" y="353515"/>
              <a:ext cx="197583" cy="197583"/>
            </a:xfrm>
            <a:prstGeom prst="ellipse">
              <a:avLst/>
            </a:prstGeom>
            <a:solidFill>
              <a:schemeClr val="bg1"/>
            </a:solidFill>
            <a:ln>
              <a:solidFill>
                <a:srgbClr val="388E3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4" name="椭圆 23"/>
            <p:cNvSpPr/>
            <p:nvPr/>
          </p:nvSpPr>
          <p:spPr>
            <a:xfrm>
              <a:off x="2654559" y="353515"/>
              <a:ext cx="197583" cy="197583"/>
            </a:xfrm>
            <a:prstGeom prst="ellipse">
              <a:avLst/>
            </a:prstGeom>
            <a:solidFill>
              <a:srgbClr val="388E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5" name="椭圆 24"/>
            <p:cNvSpPr/>
            <p:nvPr/>
          </p:nvSpPr>
          <p:spPr>
            <a:xfrm>
              <a:off x="2918887" y="353515"/>
              <a:ext cx="197583" cy="197583"/>
            </a:xfrm>
            <a:prstGeom prst="ellipse">
              <a:avLst/>
            </a:prstGeom>
            <a:solidFill>
              <a:schemeClr val="bg1"/>
            </a:solidFill>
            <a:ln>
              <a:solidFill>
                <a:srgbClr val="388E3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grpSp>
        <p:nvGrpSpPr>
          <p:cNvPr id="30" name="组合 29"/>
          <p:cNvGrpSpPr/>
          <p:nvPr/>
        </p:nvGrpSpPr>
        <p:grpSpPr>
          <a:xfrm>
            <a:off x="10763809" y="6333487"/>
            <a:ext cx="588404" cy="160906"/>
            <a:chOff x="10763809" y="6235062"/>
            <a:chExt cx="588404" cy="160906"/>
          </a:xfrm>
        </p:grpSpPr>
        <p:sp>
          <p:nvSpPr>
            <p:cNvPr id="27" name="椭圆 26"/>
            <p:cNvSpPr/>
            <p:nvPr/>
          </p:nvSpPr>
          <p:spPr>
            <a:xfrm>
              <a:off x="10977557" y="6235062"/>
              <a:ext cx="160908" cy="160906"/>
            </a:xfrm>
            <a:prstGeom prst="ellipse">
              <a:avLst/>
            </a:prstGeom>
            <a:solidFill>
              <a:srgbClr val="388E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1200" dirty="0"/>
                <a:t>&gt;</a:t>
              </a:r>
              <a:endParaRPr lang="zh-CN" altLang="en-US" sz="1200" dirty="0"/>
            </a:p>
          </p:txBody>
        </p:sp>
        <p:sp>
          <p:nvSpPr>
            <p:cNvPr id="28" name="椭圆 27"/>
            <p:cNvSpPr/>
            <p:nvPr/>
          </p:nvSpPr>
          <p:spPr>
            <a:xfrm>
              <a:off x="10763809" y="6235062"/>
              <a:ext cx="160908" cy="160906"/>
            </a:xfrm>
            <a:prstGeom prst="ellipse">
              <a:avLst/>
            </a:prstGeom>
            <a:solidFill>
              <a:srgbClr val="388E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1200" dirty="0"/>
                <a:t>&gt;</a:t>
              </a:r>
              <a:endParaRPr lang="zh-CN" altLang="en-US" sz="1200" dirty="0"/>
            </a:p>
          </p:txBody>
        </p:sp>
        <p:sp>
          <p:nvSpPr>
            <p:cNvPr id="29" name="椭圆 28"/>
            <p:cNvSpPr/>
            <p:nvPr/>
          </p:nvSpPr>
          <p:spPr>
            <a:xfrm>
              <a:off x="11191305" y="6235062"/>
              <a:ext cx="160908" cy="160906"/>
            </a:xfrm>
            <a:prstGeom prst="ellipse">
              <a:avLst/>
            </a:prstGeom>
            <a:solidFill>
              <a:srgbClr val="388E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1200" dirty="0"/>
                <a:t>&gt;</a:t>
              </a:r>
              <a:endParaRPr lang="zh-CN" altLang="en-US" sz="1200" dirty="0"/>
            </a:p>
          </p:txBody>
        </p:sp>
      </p:grpSp>
      <p:sp>
        <p:nvSpPr>
          <p:cNvPr id="32" name="文本框 31"/>
          <p:cNvSpPr txBox="1"/>
          <p:nvPr/>
        </p:nvSpPr>
        <p:spPr>
          <a:xfrm>
            <a:off x="2020035" y="2530037"/>
            <a:ext cx="8167858" cy="1861185"/>
          </a:xfrm>
          <a:prstGeom prst="rect">
            <a:avLst/>
          </a:prstGeom>
          <a:noFill/>
        </p:spPr>
        <p:txBody>
          <a:bodyPr wrap="square" rtlCol="0">
            <a:spAutoFit/>
          </a:bodyPr>
          <a:lstStyle/>
          <a:p>
            <a:pPr algn="ctr"/>
            <a:r>
              <a:rPr lang="zh-CN" altLang="en-US" sz="11500" kern="100" spc="-3000" dirty="0">
                <a:solidFill>
                  <a:schemeClr val="bg1"/>
                </a:solidFill>
                <a:latin typeface="庞门正道粗书体" panose="02010600030101010101" pitchFamily="2" charset="-122"/>
                <a:ea typeface="庞门正道粗书体" panose="02010600030101010101" pitchFamily="2" charset="-122"/>
              </a:rPr>
              <a:t>整治重点</a:t>
            </a:r>
            <a:endParaRPr lang="zh-CN" altLang="en-US" sz="11500" kern="100" spc="-3000" dirty="0">
              <a:solidFill>
                <a:schemeClr val="bg1"/>
              </a:solidFill>
              <a:latin typeface="庞门正道粗书体" panose="02010600030101010101" pitchFamily="2" charset="-122"/>
              <a:ea typeface="庞门正道粗书体" panose="02010600030101010101" pitchFamily="2" charset="-122"/>
            </a:endParaRPr>
          </a:p>
        </p:txBody>
      </p:sp>
      <p:sp>
        <p:nvSpPr>
          <p:cNvPr id="33" name="矩形: 圆角 32"/>
          <p:cNvSpPr/>
          <p:nvPr/>
        </p:nvSpPr>
        <p:spPr>
          <a:xfrm>
            <a:off x="5226523" y="4374837"/>
            <a:ext cx="1729716" cy="40038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2000" dirty="0">
                <a:solidFill>
                  <a:srgbClr val="388E3F"/>
                </a:solidFill>
                <a:latin typeface="+mj-ea"/>
                <a:ea typeface="+mj-ea"/>
              </a:rPr>
              <a:t>第二部分</a:t>
            </a:r>
            <a:endParaRPr lang="zh-CN" altLang="en-US" sz="2000" dirty="0">
              <a:solidFill>
                <a:srgbClr val="388E3F"/>
              </a:solidFill>
              <a:latin typeface="+mj-ea"/>
              <a:ea typeface="+mj-e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51315" y="620688"/>
            <a:ext cx="4336573" cy="614045"/>
          </a:xfrm>
          <a:prstGeom prst="rect">
            <a:avLst/>
          </a:prstGeom>
          <a:noFill/>
        </p:spPr>
        <p:txBody>
          <a:bodyPr wrap="square" rtlCol="0">
            <a:spAutoFit/>
          </a:bodyPr>
          <a:lstStyle/>
          <a:p>
            <a:r>
              <a:rPr lang="zh-CN" altLang="en-US" sz="3400" dirty="0">
                <a:solidFill>
                  <a:srgbClr val="388E3F"/>
                </a:solidFill>
                <a:latin typeface="+mj-ea"/>
                <a:ea typeface="+mj-ea"/>
              </a:rPr>
              <a:t>整治重点</a:t>
            </a:r>
            <a:endParaRPr lang="zh-CN" altLang="en-US" sz="3400" dirty="0">
              <a:solidFill>
                <a:srgbClr val="388E3F"/>
              </a:solidFill>
              <a:latin typeface="+mj-ea"/>
              <a:ea typeface="+mj-ea"/>
            </a:endParaRPr>
          </a:p>
        </p:txBody>
      </p:sp>
      <p:grpSp>
        <p:nvGrpSpPr>
          <p:cNvPr id="13" name="组合 12"/>
          <p:cNvGrpSpPr/>
          <p:nvPr>
            <p:custDataLst>
              <p:tags r:id="rId1"/>
            </p:custDataLst>
          </p:nvPr>
        </p:nvGrpSpPr>
        <p:grpSpPr>
          <a:xfrm>
            <a:off x="818766" y="1657052"/>
            <a:ext cx="4009390" cy="4537075"/>
            <a:chOff x="839788" y="1628775"/>
            <a:chExt cx="6013812" cy="5314040"/>
          </a:xfrm>
        </p:grpSpPr>
        <p:sp>
          <p:nvSpPr>
            <p:cNvPr id="14" name="矩形 13"/>
            <p:cNvSpPr/>
            <p:nvPr>
              <p:custDataLst>
                <p:tags r:id="rId2"/>
              </p:custDataLst>
            </p:nvPr>
          </p:nvSpPr>
          <p:spPr>
            <a:xfrm>
              <a:off x="839788" y="1628775"/>
              <a:ext cx="6013812" cy="1656314"/>
            </a:xfrm>
            <a:prstGeom prst="rect">
              <a:avLst/>
            </a:prstGeom>
            <a:solidFill>
              <a:schemeClr val="bg1"/>
            </a:solidFill>
            <a:ln w="2540">
              <a:solidFill>
                <a:srgbClr val="388E3F">
                  <a:alpha val="45000"/>
                </a:srgbClr>
              </a:solidFill>
            </a:ln>
            <a:effectLst>
              <a:outerShdw blurRad="279400" dist="139700" dir="5400000" algn="t" rotWithShape="0">
                <a:srgbClr val="388E3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200">
                <a:solidFill>
                  <a:srgbClr val="388E3F"/>
                </a:solidFill>
                <a:latin typeface="+mj-ea"/>
                <a:ea typeface="+mj-ea"/>
              </a:endParaRPr>
            </a:p>
          </p:txBody>
        </p:sp>
        <p:sp>
          <p:nvSpPr>
            <p:cNvPr id="15" name="矩形 14"/>
            <p:cNvSpPr/>
            <p:nvPr>
              <p:custDataLst>
                <p:tags r:id="rId3"/>
              </p:custDataLst>
            </p:nvPr>
          </p:nvSpPr>
          <p:spPr>
            <a:xfrm>
              <a:off x="839788" y="3457638"/>
              <a:ext cx="6013812" cy="1656314"/>
            </a:xfrm>
            <a:prstGeom prst="rect">
              <a:avLst/>
            </a:prstGeom>
            <a:solidFill>
              <a:schemeClr val="bg1"/>
            </a:solidFill>
            <a:ln w="2540">
              <a:solidFill>
                <a:srgbClr val="388E3F">
                  <a:alpha val="45000"/>
                </a:srgbClr>
              </a:solidFill>
            </a:ln>
            <a:effectLst>
              <a:outerShdw blurRad="279400" dist="139700" dir="5400000" algn="t" rotWithShape="0">
                <a:srgbClr val="388E3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200">
                <a:solidFill>
                  <a:srgbClr val="388E3F"/>
                </a:solidFill>
                <a:latin typeface="+mj-ea"/>
                <a:ea typeface="+mj-ea"/>
              </a:endParaRPr>
            </a:p>
          </p:txBody>
        </p:sp>
        <p:sp>
          <p:nvSpPr>
            <p:cNvPr id="16" name="矩形 15"/>
            <p:cNvSpPr/>
            <p:nvPr>
              <p:custDataLst>
                <p:tags r:id="rId4"/>
              </p:custDataLst>
            </p:nvPr>
          </p:nvSpPr>
          <p:spPr>
            <a:xfrm>
              <a:off x="839788" y="5286501"/>
              <a:ext cx="6013812" cy="1656314"/>
            </a:xfrm>
            <a:prstGeom prst="rect">
              <a:avLst/>
            </a:prstGeom>
            <a:solidFill>
              <a:schemeClr val="bg1"/>
            </a:solidFill>
            <a:ln w="2540">
              <a:solidFill>
                <a:srgbClr val="388E3F">
                  <a:alpha val="45000"/>
                </a:srgbClr>
              </a:solidFill>
            </a:ln>
            <a:effectLst>
              <a:outerShdw blurRad="279400" dist="139700" dir="5400000" algn="t" rotWithShape="0">
                <a:srgbClr val="388E3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200">
                <a:solidFill>
                  <a:srgbClr val="388E3F"/>
                </a:solidFill>
                <a:latin typeface="+mj-ea"/>
                <a:ea typeface="+mj-ea"/>
              </a:endParaRPr>
            </a:p>
          </p:txBody>
        </p:sp>
      </p:grpSp>
      <p:sp>
        <p:nvSpPr>
          <p:cNvPr id="17" name="矩形 16"/>
          <p:cNvSpPr/>
          <p:nvPr>
            <p:custDataLst>
              <p:tags r:id="rId5"/>
            </p:custDataLst>
          </p:nvPr>
        </p:nvSpPr>
        <p:spPr>
          <a:xfrm>
            <a:off x="1991437" y="2104536"/>
            <a:ext cx="2653557" cy="460375"/>
          </a:xfrm>
          <a:prstGeom prst="rect">
            <a:avLst/>
          </a:prstGeom>
        </p:spPr>
        <p:txBody>
          <a:bodyPr wrap="square">
            <a:spAutoFit/>
          </a:bodyPr>
          <a:lstStyle/>
          <a:p>
            <a:r>
              <a:rPr lang="zh-CN" altLang="en-US" sz="2400" dirty="0">
                <a:solidFill>
                  <a:srgbClr val="388E3F"/>
                </a:solidFill>
                <a:latin typeface="+mj-ea"/>
                <a:ea typeface="+mj-ea"/>
              </a:rPr>
              <a:t>交通沿线</a:t>
            </a:r>
            <a:endParaRPr lang="zh-CN" altLang="en-US" sz="2400" dirty="0">
              <a:solidFill>
                <a:srgbClr val="388E3F"/>
              </a:solidFill>
              <a:latin typeface="+mj-ea"/>
              <a:ea typeface="+mj-ea"/>
            </a:endParaRPr>
          </a:p>
        </p:txBody>
      </p:sp>
      <p:sp>
        <p:nvSpPr>
          <p:cNvPr id="19" name="矩形 18"/>
          <p:cNvSpPr/>
          <p:nvPr>
            <p:custDataLst>
              <p:tags r:id="rId6"/>
            </p:custDataLst>
          </p:nvPr>
        </p:nvSpPr>
        <p:spPr>
          <a:xfrm>
            <a:off x="1991437" y="3695577"/>
            <a:ext cx="2653557" cy="460375"/>
          </a:xfrm>
          <a:prstGeom prst="rect">
            <a:avLst/>
          </a:prstGeom>
        </p:spPr>
        <p:txBody>
          <a:bodyPr wrap="square">
            <a:spAutoFit/>
          </a:bodyPr>
          <a:lstStyle/>
          <a:p>
            <a:r>
              <a:rPr lang="zh-CN" altLang="en-US" sz="2400" dirty="0">
                <a:solidFill>
                  <a:srgbClr val="388E3F"/>
                </a:solidFill>
                <a:latin typeface="+mj-ea"/>
                <a:ea typeface="+mj-ea"/>
              </a:rPr>
              <a:t>村容村貌</a:t>
            </a:r>
            <a:endParaRPr lang="zh-CN" altLang="en-US" sz="2400" dirty="0">
              <a:solidFill>
                <a:srgbClr val="388E3F"/>
              </a:solidFill>
              <a:latin typeface="+mj-ea"/>
              <a:ea typeface="+mj-ea"/>
            </a:endParaRPr>
          </a:p>
        </p:txBody>
      </p:sp>
      <p:sp>
        <p:nvSpPr>
          <p:cNvPr id="21" name="矩形 20"/>
          <p:cNvSpPr/>
          <p:nvPr>
            <p:custDataLst>
              <p:tags r:id="rId7"/>
            </p:custDataLst>
          </p:nvPr>
        </p:nvSpPr>
        <p:spPr>
          <a:xfrm>
            <a:off x="1991437" y="5286140"/>
            <a:ext cx="2653557" cy="460375"/>
          </a:xfrm>
          <a:prstGeom prst="rect">
            <a:avLst/>
          </a:prstGeom>
        </p:spPr>
        <p:txBody>
          <a:bodyPr wrap="square">
            <a:spAutoFit/>
          </a:bodyPr>
          <a:lstStyle/>
          <a:p>
            <a:r>
              <a:rPr lang="zh-CN" altLang="en-US" sz="2400" dirty="0">
                <a:solidFill>
                  <a:srgbClr val="388E3F"/>
                </a:solidFill>
                <a:latin typeface="+mj-ea"/>
                <a:ea typeface="+mj-ea"/>
              </a:rPr>
              <a:t>残垣断壁</a:t>
            </a:r>
            <a:endParaRPr lang="zh-CN" altLang="en-US" sz="2400" dirty="0">
              <a:solidFill>
                <a:srgbClr val="388E3F"/>
              </a:solidFill>
              <a:latin typeface="+mj-ea"/>
              <a:ea typeface="+mj-ea"/>
            </a:endParaRPr>
          </a:p>
        </p:txBody>
      </p:sp>
      <p:sp>
        <p:nvSpPr>
          <p:cNvPr id="23" name="椭圆 22"/>
          <p:cNvSpPr/>
          <p:nvPr>
            <p:custDataLst>
              <p:tags r:id="rId8"/>
            </p:custDataLst>
          </p:nvPr>
        </p:nvSpPr>
        <p:spPr>
          <a:xfrm>
            <a:off x="1117830" y="2014840"/>
            <a:ext cx="748361" cy="748361"/>
          </a:xfrm>
          <a:prstGeom prst="ellipse">
            <a:avLst/>
          </a:prstGeom>
          <a:solidFill>
            <a:srgbClr val="388E3F"/>
          </a:solidFill>
          <a:ln w="2540">
            <a:solidFill>
              <a:srgbClr val="388E3F">
                <a:alpha val="45000"/>
              </a:srgbClr>
            </a:solidFill>
          </a:ln>
          <a:effectLst>
            <a:outerShdw blurRad="279400" dist="139700" dir="5400000" algn="t" rotWithShape="0">
              <a:srgbClr val="388E3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dirty="0">
                <a:solidFill>
                  <a:schemeClr val="bg1"/>
                </a:solidFill>
                <a:latin typeface="+mj-ea"/>
                <a:ea typeface="+mj-ea"/>
              </a:rPr>
              <a:t>01</a:t>
            </a:r>
            <a:endParaRPr lang="zh-CN" altLang="en-US" sz="2000" dirty="0">
              <a:solidFill>
                <a:schemeClr val="bg1"/>
              </a:solidFill>
              <a:latin typeface="+mj-ea"/>
              <a:ea typeface="+mj-ea"/>
            </a:endParaRPr>
          </a:p>
        </p:txBody>
      </p:sp>
      <p:sp>
        <p:nvSpPr>
          <p:cNvPr id="24" name="椭圆 23"/>
          <p:cNvSpPr/>
          <p:nvPr>
            <p:custDataLst>
              <p:tags r:id="rId9"/>
            </p:custDataLst>
          </p:nvPr>
        </p:nvSpPr>
        <p:spPr>
          <a:xfrm>
            <a:off x="1117830" y="3602964"/>
            <a:ext cx="748361" cy="748361"/>
          </a:xfrm>
          <a:prstGeom prst="ellipse">
            <a:avLst/>
          </a:prstGeom>
          <a:solidFill>
            <a:srgbClr val="388E3F"/>
          </a:solidFill>
          <a:ln w="2540">
            <a:solidFill>
              <a:srgbClr val="388E3F">
                <a:alpha val="45000"/>
              </a:srgbClr>
            </a:solidFill>
          </a:ln>
          <a:effectLst>
            <a:outerShdw blurRad="279400" dist="139700" dir="5400000" algn="t" rotWithShape="0">
              <a:srgbClr val="388E3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dirty="0">
                <a:solidFill>
                  <a:schemeClr val="bg1"/>
                </a:solidFill>
                <a:latin typeface="+mj-ea"/>
                <a:ea typeface="+mj-ea"/>
              </a:rPr>
              <a:t>02</a:t>
            </a:r>
            <a:endParaRPr lang="zh-CN" altLang="en-US" sz="2000" dirty="0">
              <a:solidFill>
                <a:schemeClr val="bg1"/>
              </a:solidFill>
              <a:latin typeface="+mj-ea"/>
              <a:ea typeface="+mj-ea"/>
            </a:endParaRPr>
          </a:p>
        </p:txBody>
      </p:sp>
      <p:sp>
        <p:nvSpPr>
          <p:cNvPr id="25" name="椭圆 24"/>
          <p:cNvSpPr/>
          <p:nvPr>
            <p:custDataLst>
              <p:tags r:id="rId10"/>
            </p:custDataLst>
          </p:nvPr>
        </p:nvSpPr>
        <p:spPr>
          <a:xfrm>
            <a:off x="1117830" y="5141946"/>
            <a:ext cx="748361" cy="748361"/>
          </a:xfrm>
          <a:prstGeom prst="ellipse">
            <a:avLst/>
          </a:prstGeom>
          <a:solidFill>
            <a:srgbClr val="388E3F"/>
          </a:solidFill>
          <a:ln w="2540">
            <a:solidFill>
              <a:srgbClr val="388E3F">
                <a:alpha val="45000"/>
              </a:srgbClr>
            </a:solidFill>
          </a:ln>
          <a:effectLst>
            <a:outerShdw blurRad="279400" dist="139700" dir="5400000" algn="t" rotWithShape="0">
              <a:srgbClr val="388E3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dirty="0">
                <a:solidFill>
                  <a:schemeClr val="bg1"/>
                </a:solidFill>
                <a:latin typeface="+mj-ea"/>
                <a:ea typeface="+mj-ea"/>
              </a:rPr>
              <a:t>03</a:t>
            </a:r>
            <a:endParaRPr lang="zh-CN" altLang="en-US" sz="2000" dirty="0">
              <a:solidFill>
                <a:schemeClr val="bg1"/>
              </a:solidFill>
              <a:latin typeface="+mj-ea"/>
              <a:ea typeface="+mj-ea"/>
            </a:endParaRPr>
          </a:p>
        </p:txBody>
      </p:sp>
      <p:grpSp>
        <p:nvGrpSpPr>
          <p:cNvPr id="3" name="组合 2"/>
          <p:cNvGrpSpPr/>
          <p:nvPr>
            <p:custDataLst>
              <p:tags r:id="rId11"/>
            </p:custDataLst>
          </p:nvPr>
        </p:nvGrpSpPr>
        <p:grpSpPr>
          <a:xfrm>
            <a:off x="5807961" y="1636732"/>
            <a:ext cx="4009390" cy="4537075"/>
            <a:chOff x="839788" y="1628775"/>
            <a:chExt cx="6013812" cy="5314040"/>
          </a:xfrm>
        </p:grpSpPr>
        <p:sp>
          <p:nvSpPr>
            <p:cNvPr id="4" name="矩形 3"/>
            <p:cNvSpPr/>
            <p:nvPr>
              <p:custDataLst>
                <p:tags r:id="rId12"/>
              </p:custDataLst>
            </p:nvPr>
          </p:nvSpPr>
          <p:spPr>
            <a:xfrm>
              <a:off x="839788" y="1628775"/>
              <a:ext cx="6013812" cy="1656314"/>
            </a:xfrm>
            <a:prstGeom prst="rect">
              <a:avLst/>
            </a:prstGeom>
            <a:solidFill>
              <a:schemeClr val="bg1"/>
            </a:solidFill>
            <a:ln w="2540">
              <a:solidFill>
                <a:srgbClr val="388E3F">
                  <a:alpha val="45000"/>
                </a:srgbClr>
              </a:solidFill>
            </a:ln>
            <a:effectLst>
              <a:outerShdw blurRad="279400" dist="139700" dir="5400000" algn="t" rotWithShape="0">
                <a:srgbClr val="388E3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sz="3200">
                <a:solidFill>
                  <a:srgbClr val="388E3F"/>
                </a:solidFill>
                <a:latin typeface="+mj-ea"/>
                <a:ea typeface="+mj-ea"/>
              </a:endParaRPr>
            </a:p>
          </p:txBody>
        </p:sp>
        <p:sp>
          <p:nvSpPr>
            <p:cNvPr id="5" name="矩形 4"/>
            <p:cNvSpPr/>
            <p:nvPr>
              <p:custDataLst>
                <p:tags r:id="rId13"/>
              </p:custDataLst>
            </p:nvPr>
          </p:nvSpPr>
          <p:spPr>
            <a:xfrm>
              <a:off x="839788" y="3457638"/>
              <a:ext cx="6013812" cy="1656314"/>
            </a:xfrm>
            <a:prstGeom prst="rect">
              <a:avLst/>
            </a:prstGeom>
            <a:solidFill>
              <a:schemeClr val="bg1"/>
            </a:solidFill>
            <a:ln w="2540">
              <a:solidFill>
                <a:srgbClr val="388E3F">
                  <a:alpha val="45000"/>
                </a:srgbClr>
              </a:solidFill>
            </a:ln>
            <a:effectLst>
              <a:outerShdw blurRad="279400" dist="139700" dir="5400000" algn="t" rotWithShape="0">
                <a:srgbClr val="388E3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sz="3200">
                <a:solidFill>
                  <a:srgbClr val="388E3F"/>
                </a:solidFill>
                <a:latin typeface="+mj-ea"/>
                <a:ea typeface="+mj-ea"/>
              </a:endParaRPr>
            </a:p>
          </p:txBody>
        </p:sp>
        <p:sp>
          <p:nvSpPr>
            <p:cNvPr id="6" name="矩形 5"/>
            <p:cNvSpPr/>
            <p:nvPr>
              <p:custDataLst>
                <p:tags r:id="rId14"/>
              </p:custDataLst>
            </p:nvPr>
          </p:nvSpPr>
          <p:spPr>
            <a:xfrm>
              <a:off x="839788" y="5286501"/>
              <a:ext cx="6013812" cy="1656314"/>
            </a:xfrm>
            <a:prstGeom prst="rect">
              <a:avLst/>
            </a:prstGeom>
            <a:solidFill>
              <a:schemeClr val="bg1"/>
            </a:solidFill>
            <a:ln w="2540">
              <a:solidFill>
                <a:srgbClr val="388E3F">
                  <a:alpha val="45000"/>
                </a:srgbClr>
              </a:solidFill>
            </a:ln>
            <a:effectLst>
              <a:outerShdw blurRad="279400" dist="139700" dir="5400000" algn="t" rotWithShape="0">
                <a:srgbClr val="388E3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sz="3200">
                <a:solidFill>
                  <a:srgbClr val="388E3F"/>
                </a:solidFill>
                <a:latin typeface="+mj-ea"/>
                <a:ea typeface="+mj-ea"/>
              </a:endParaRPr>
            </a:p>
          </p:txBody>
        </p:sp>
      </p:grpSp>
      <p:sp>
        <p:nvSpPr>
          <p:cNvPr id="7" name="椭圆 6"/>
          <p:cNvSpPr/>
          <p:nvPr>
            <p:custDataLst>
              <p:tags r:id="rId15"/>
            </p:custDataLst>
          </p:nvPr>
        </p:nvSpPr>
        <p:spPr>
          <a:xfrm>
            <a:off x="6023840" y="2014205"/>
            <a:ext cx="748361" cy="748361"/>
          </a:xfrm>
          <a:prstGeom prst="ellipse">
            <a:avLst/>
          </a:prstGeom>
          <a:solidFill>
            <a:srgbClr val="388E3F"/>
          </a:solidFill>
          <a:ln w="2540">
            <a:solidFill>
              <a:srgbClr val="388E3F">
                <a:alpha val="45000"/>
              </a:srgbClr>
            </a:solidFill>
          </a:ln>
          <a:effectLst>
            <a:outerShdw blurRad="279400" dist="139700" dir="5400000" algn="t" rotWithShape="0">
              <a:srgbClr val="388E3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r>
              <a:rPr lang="en-US" altLang="zh-CN" sz="2000" dirty="0">
                <a:solidFill>
                  <a:schemeClr val="bg1"/>
                </a:solidFill>
                <a:latin typeface="+mj-ea"/>
                <a:ea typeface="+mj-ea"/>
              </a:rPr>
              <a:t>04</a:t>
            </a:r>
            <a:endParaRPr lang="zh-CN" altLang="en-US" sz="2000" dirty="0">
              <a:solidFill>
                <a:schemeClr val="bg1"/>
              </a:solidFill>
              <a:latin typeface="+mj-ea"/>
              <a:ea typeface="+mj-ea"/>
            </a:endParaRPr>
          </a:p>
        </p:txBody>
      </p:sp>
      <p:sp>
        <p:nvSpPr>
          <p:cNvPr id="8" name="矩形 7"/>
          <p:cNvSpPr/>
          <p:nvPr>
            <p:custDataLst>
              <p:tags r:id="rId16"/>
            </p:custDataLst>
          </p:nvPr>
        </p:nvSpPr>
        <p:spPr>
          <a:xfrm>
            <a:off x="6887922" y="2133111"/>
            <a:ext cx="2653557" cy="460375"/>
          </a:xfrm>
          <a:prstGeom prst="rect">
            <a:avLst/>
          </a:prstGeom>
        </p:spPr>
        <p:txBody>
          <a:bodyPr wrap="square">
            <a:spAutoFit/>
          </a:bodyPr>
          <a:p>
            <a:r>
              <a:rPr lang="zh-CN" altLang="en-US" sz="2400" dirty="0">
                <a:solidFill>
                  <a:srgbClr val="388E3F"/>
                </a:solidFill>
                <a:latin typeface="+mj-ea"/>
                <a:ea typeface="+mj-ea"/>
              </a:rPr>
              <a:t>农户庭院</a:t>
            </a:r>
            <a:endParaRPr lang="zh-CN" altLang="en-US" sz="2400" dirty="0">
              <a:solidFill>
                <a:srgbClr val="388E3F"/>
              </a:solidFill>
              <a:latin typeface="+mj-ea"/>
              <a:ea typeface="+mj-ea"/>
            </a:endParaRPr>
          </a:p>
        </p:txBody>
      </p:sp>
      <p:sp>
        <p:nvSpPr>
          <p:cNvPr id="11" name="椭圆 10"/>
          <p:cNvSpPr/>
          <p:nvPr>
            <p:custDataLst>
              <p:tags r:id="rId17"/>
            </p:custDataLst>
          </p:nvPr>
        </p:nvSpPr>
        <p:spPr>
          <a:xfrm>
            <a:off x="6023840" y="3602964"/>
            <a:ext cx="748361" cy="748361"/>
          </a:xfrm>
          <a:prstGeom prst="ellipse">
            <a:avLst/>
          </a:prstGeom>
          <a:solidFill>
            <a:srgbClr val="388E3F"/>
          </a:solidFill>
          <a:ln w="2540">
            <a:solidFill>
              <a:srgbClr val="388E3F">
                <a:alpha val="45000"/>
              </a:srgbClr>
            </a:solidFill>
          </a:ln>
          <a:effectLst>
            <a:outerShdw blurRad="279400" dist="139700" dir="5400000" algn="t" rotWithShape="0">
              <a:srgbClr val="388E3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r>
              <a:rPr lang="en-US" altLang="zh-CN" sz="2000" dirty="0">
                <a:solidFill>
                  <a:schemeClr val="bg1"/>
                </a:solidFill>
                <a:latin typeface="+mj-ea"/>
                <a:ea typeface="+mj-ea"/>
              </a:rPr>
              <a:t>05</a:t>
            </a:r>
            <a:endParaRPr lang="zh-CN" altLang="en-US" sz="2000" dirty="0">
              <a:solidFill>
                <a:schemeClr val="bg1"/>
              </a:solidFill>
              <a:latin typeface="+mj-ea"/>
              <a:ea typeface="+mj-ea"/>
            </a:endParaRPr>
          </a:p>
        </p:txBody>
      </p:sp>
      <p:sp>
        <p:nvSpPr>
          <p:cNvPr id="26" name="椭圆 25"/>
          <p:cNvSpPr/>
          <p:nvPr>
            <p:custDataLst>
              <p:tags r:id="rId18"/>
            </p:custDataLst>
          </p:nvPr>
        </p:nvSpPr>
        <p:spPr>
          <a:xfrm>
            <a:off x="6023840" y="5152364"/>
            <a:ext cx="748361" cy="748361"/>
          </a:xfrm>
          <a:prstGeom prst="ellipse">
            <a:avLst/>
          </a:prstGeom>
          <a:solidFill>
            <a:srgbClr val="388E3F"/>
          </a:solidFill>
          <a:ln w="2540">
            <a:solidFill>
              <a:srgbClr val="388E3F">
                <a:alpha val="45000"/>
              </a:srgbClr>
            </a:solidFill>
          </a:ln>
          <a:effectLst>
            <a:outerShdw blurRad="279400" dist="139700" dir="5400000" algn="t" rotWithShape="0">
              <a:srgbClr val="388E3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dirty="0">
                <a:solidFill>
                  <a:schemeClr val="bg1"/>
                </a:solidFill>
                <a:latin typeface="+mj-ea"/>
                <a:ea typeface="+mj-ea"/>
              </a:rPr>
              <a:t>06</a:t>
            </a:r>
            <a:endParaRPr lang="zh-CN" altLang="en-US" sz="2000" dirty="0">
              <a:solidFill>
                <a:schemeClr val="bg1"/>
              </a:solidFill>
              <a:latin typeface="+mj-ea"/>
              <a:ea typeface="+mj-ea"/>
            </a:endParaRPr>
          </a:p>
        </p:txBody>
      </p:sp>
      <p:sp>
        <p:nvSpPr>
          <p:cNvPr id="27" name="矩形 26"/>
          <p:cNvSpPr/>
          <p:nvPr>
            <p:custDataLst>
              <p:tags r:id="rId19"/>
            </p:custDataLst>
          </p:nvPr>
        </p:nvSpPr>
        <p:spPr>
          <a:xfrm>
            <a:off x="6887922" y="3717167"/>
            <a:ext cx="2653557" cy="460375"/>
          </a:xfrm>
          <a:prstGeom prst="rect">
            <a:avLst/>
          </a:prstGeom>
        </p:spPr>
        <p:txBody>
          <a:bodyPr wrap="square">
            <a:spAutoFit/>
          </a:bodyPr>
          <a:p>
            <a:r>
              <a:rPr lang="zh-CN" altLang="en-US" sz="2400" dirty="0">
                <a:solidFill>
                  <a:srgbClr val="388E3F"/>
                </a:solidFill>
                <a:latin typeface="+mj-ea"/>
                <a:ea typeface="+mj-ea"/>
              </a:rPr>
              <a:t>田间地头</a:t>
            </a:r>
            <a:endParaRPr lang="zh-CN" altLang="en-US" sz="2400" dirty="0">
              <a:solidFill>
                <a:srgbClr val="388E3F"/>
              </a:solidFill>
              <a:latin typeface="+mj-ea"/>
              <a:ea typeface="+mj-ea"/>
            </a:endParaRPr>
          </a:p>
        </p:txBody>
      </p:sp>
      <p:sp>
        <p:nvSpPr>
          <p:cNvPr id="28" name="矩形 27"/>
          <p:cNvSpPr/>
          <p:nvPr>
            <p:custDataLst>
              <p:tags r:id="rId20"/>
            </p:custDataLst>
          </p:nvPr>
        </p:nvSpPr>
        <p:spPr>
          <a:xfrm>
            <a:off x="6887922" y="5257677"/>
            <a:ext cx="2653557" cy="460375"/>
          </a:xfrm>
          <a:prstGeom prst="rect">
            <a:avLst/>
          </a:prstGeom>
        </p:spPr>
        <p:txBody>
          <a:bodyPr wrap="square">
            <a:spAutoFit/>
          </a:bodyPr>
          <a:lstStyle/>
          <a:p>
            <a:r>
              <a:rPr lang="zh-CN" altLang="en-US" sz="2400" dirty="0">
                <a:solidFill>
                  <a:srgbClr val="388E3F"/>
                </a:solidFill>
                <a:latin typeface="+mj-ea"/>
                <a:ea typeface="+mj-ea"/>
              </a:rPr>
              <a:t>不良习惯</a:t>
            </a:r>
            <a:endParaRPr lang="zh-CN" altLang="en-US" sz="2400" dirty="0">
              <a:solidFill>
                <a:srgbClr val="388E3F"/>
              </a:solidFill>
              <a:latin typeface="+mj-ea"/>
              <a:ea typeface="+mj-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751315" y="322150"/>
            <a:ext cx="2652665" cy="338554"/>
          </a:xfrm>
          <a:prstGeom prst="rect">
            <a:avLst/>
          </a:prstGeom>
          <a:noFill/>
        </p:spPr>
        <p:txBody>
          <a:bodyPr wrap="square" rtlCol="0">
            <a:spAutoFit/>
          </a:bodyPr>
          <a:lstStyle/>
          <a:p>
            <a:r>
              <a:rPr lang="en-US" altLang="zh-CN" sz="1600" dirty="0">
                <a:solidFill>
                  <a:srgbClr val="388E3F"/>
                </a:solidFill>
                <a:latin typeface="+mj-ea"/>
                <a:ea typeface="+mj-ea"/>
              </a:rPr>
              <a:t>YOUR LOGO</a:t>
            </a:r>
            <a:endParaRPr lang="zh-CN" altLang="en-US" sz="1600" dirty="0">
              <a:solidFill>
                <a:srgbClr val="388E3F"/>
              </a:solidFill>
              <a:latin typeface="+mj-ea"/>
              <a:ea typeface="+mj-ea"/>
            </a:endParaRPr>
          </a:p>
        </p:txBody>
      </p:sp>
      <p:grpSp>
        <p:nvGrpSpPr>
          <p:cNvPr id="26" name="组合 25"/>
          <p:cNvGrpSpPr/>
          <p:nvPr/>
        </p:nvGrpSpPr>
        <p:grpSpPr>
          <a:xfrm>
            <a:off x="10622557" y="353515"/>
            <a:ext cx="726239" cy="197583"/>
            <a:chOff x="2390231" y="353515"/>
            <a:chExt cx="726239" cy="197583"/>
          </a:xfrm>
        </p:grpSpPr>
        <p:sp>
          <p:nvSpPr>
            <p:cNvPr id="23" name="椭圆 22"/>
            <p:cNvSpPr/>
            <p:nvPr/>
          </p:nvSpPr>
          <p:spPr>
            <a:xfrm>
              <a:off x="2390231" y="353515"/>
              <a:ext cx="197583" cy="197583"/>
            </a:xfrm>
            <a:prstGeom prst="ellipse">
              <a:avLst/>
            </a:prstGeom>
            <a:solidFill>
              <a:schemeClr val="bg1"/>
            </a:solidFill>
            <a:ln>
              <a:solidFill>
                <a:srgbClr val="388E3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4" name="椭圆 23"/>
            <p:cNvSpPr/>
            <p:nvPr/>
          </p:nvSpPr>
          <p:spPr>
            <a:xfrm>
              <a:off x="2654559" y="353515"/>
              <a:ext cx="197583" cy="197583"/>
            </a:xfrm>
            <a:prstGeom prst="ellipse">
              <a:avLst/>
            </a:prstGeom>
            <a:solidFill>
              <a:srgbClr val="388E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5" name="椭圆 24"/>
            <p:cNvSpPr/>
            <p:nvPr/>
          </p:nvSpPr>
          <p:spPr>
            <a:xfrm>
              <a:off x="2918887" y="353515"/>
              <a:ext cx="197583" cy="197583"/>
            </a:xfrm>
            <a:prstGeom prst="ellipse">
              <a:avLst/>
            </a:prstGeom>
            <a:solidFill>
              <a:schemeClr val="bg1"/>
            </a:solidFill>
            <a:ln>
              <a:solidFill>
                <a:srgbClr val="388E3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grpSp>
        <p:nvGrpSpPr>
          <p:cNvPr id="30" name="组合 29"/>
          <p:cNvGrpSpPr/>
          <p:nvPr/>
        </p:nvGrpSpPr>
        <p:grpSpPr>
          <a:xfrm>
            <a:off x="10763809" y="6333487"/>
            <a:ext cx="588404" cy="160906"/>
            <a:chOff x="10763809" y="6235062"/>
            <a:chExt cx="588404" cy="160906"/>
          </a:xfrm>
        </p:grpSpPr>
        <p:sp>
          <p:nvSpPr>
            <p:cNvPr id="27" name="椭圆 26"/>
            <p:cNvSpPr/>
            <p:nvPr/>
          </p:nvSpPr>
          <p:spPr>
            <a:xfrm>
              <a:off x="10977557" y="6235062"/>
              <a:ext cx="160908" cy="160906"/>
            </a:xfrm>
            <a:prstGeom prst="ellipse">
              <a:avLst/>
            </a:prstGeom>
            <a:solidFill>
              <a:srgbClr val="388E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1200" dirty="0"/>
                <a:t>&gt;</a:t>
              </a:r>
              <a:endParaRPr lang="zh-CN" altLang="en-US" sz="1200" dirty="0"/>
            </a:p>
          </p:txBody>
        </p:sp>
        <p:sp>
          <p:nvSpPr>
            <p:cNvPr id="28" name="椭圆 27"/>
            <p:cNvSpPr/>
            <p:nvPr/>
          </p:nvSpPr>
          <p:spPr>
            <a:xfrm>
              <a:off x="10763809" y="6235062"/>
              <a:ext cx="160908" cy="160906"/>
            </a:xfrm>
            <a:prstGeom prst="ellipse">
              <a:avLst/>
            </a:prstGeom>
            <a:solidFill>
              <a:srgbClr val="388E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1200" dirty="0"/>
                <a:t>&gt;</a:t>
              </a:r>
              <a:endParaRPr lang="zh-CN" altLang="en-US" sz="1200" dirty="0"/>
            </a:p>
          </p:txBody>
        </p:sp>
        <p:sp>
          <p:nvSpPr>
            <p:cNvPr id="29" name="椭圆 28"/>
            <p:cNvSpPr/>
            <p:nvPr/>
          </p:nvSpPr>
          <p:spPr>
            <a:xfrm>
              <a:off x="11191305" y="6235062"/>
              <a:ext cx="160908" cy="160906"/>
            </a:xfrm>
            <a:prstGeom prst="ellipse">
              <a:avLst/>
            </a:prstGeom>
            <a:solidFill>
              <a:srgbClr val="388E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1200" dirty="0"/>
                <a:t>&gt;</a:t>
              </a:r>
              <a:endParaRPr lang="zh-CN" altLang="en-US" sz="1200" dirty="0"/>
            </a:p>
          </p:txBody>
        </p:sp>
      </p:grpSp>
      <p:sp>
        <p:nvSpPr>
          <p:cNvPr id="32" name="文本框 31"/>
          <p:cNvSpPr txBox="1"/>
          <p:nvPr/>
        </p:nvSpPr>
        <p:spPr>
          <a:xfrm>
            <a:off x="2020035" y="2530037"/>
            <a:ext cx="8167858" cy="1861185"/>
          </a:xfrm>
          <a:prstGeom prst="rect">
            <a:avLst/>
          </a:prstGeom>
          <a:noFill/>
        </p:spPr>
        <p:txBody>
          <a:bodyPr wrap="square" rtlCol="0">
            <a:spAutoFit/>
          </a:bodyPr>
          <a:lstStyle/>
          <a:p>
            <a:pPr algn="ctr"/>
            <a:r>
              <a:rPr lang="zh-CN" altLang="en-US" sz="11500" kern="100" spc="-3000" dirty="0">
                <a:solidFill>
                  <a:schemeClr val="bg1"/>
                </a:solidFill>
                <a:latin typeface="庞门正道粗书体" panose="02010600030101010101" pitchFamily="2" charset="-122"/>
                <a:ea typeface="庞门正道粗书体" panose="02010600030101010101" pitchFamily="2" charset="-122"/>
              </a:rPr>
              <a:t>工作步骤</a:t>
            </a:r>
            <a:endParaRPr lang="zh-CN" altLang="en-US" sz="11500" kern="100" spc="-3000" dirty="0">
              <a:solidFill>
                <a:schemeClr val="bg1"/>
              </a:solidFill>
              <a:latin typeface="庞门正道粗书体" panose="02010600030101010101" pitchFamily="2" charset="-122"/>
              <a:ea typeface="庞门正道粗书体" panose="02010600030101010101" pitchFamily="2" charset="-122"/>
            </a:endParaRPr>
          </a:p>
        </p:txBody>
      </p:sp>
      <p:sp>
        <p:nvSpPr>
          <p:cNvPr id="33" name="矩形: 圆角 32"/>
          <p:cNvSpPr/>
          <p:nvPr/>
        </p:nvSpPr>
        <p:spPr>
          <a:xfrm>
            <a:off x="5226523" y="4374837"/>
            <a:ext cx="1729716" cy="40038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2000" dirty="0">
                <a:solidFill>
                  <a:srgbClr val="388E3F"/>
                </a:solidFill>
                <a:latin typeface="+mj-ea"/>
                <a:ea typeface="+mj-ea"/>
              </a:rPr>
              <a:t>第三部分</a:t>
            </a:r>
            <a:endParaRPr lang="zh-CN" altLang="en-US" sz="2000" dirty="0">
              <a:solidFill>
                <a:srgbClr val="388E3F"/>
              </a:solidFill>
              <a:latin typeface="+mj-ea"/>
              <a:ea typeface="+mj-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911225" y="886460"/>
            <a:ext cx="9684385" cy="4994910"/>
          </a:xfrm>
          <a:prstGeom prst="rect">
            <a:avLst/>
          </a:prstGeom>
          <a:solidFill>
            <a:srgbClr val="5BA26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 name="矩形 5"/>
          <p:cNvSpPr/>
          <p:nvPr/>
        </p:nvSpPr>
        <p:spPr>
          <a:xfrm>
            <a:off x="1271270" y="1268730"/>
            <a:ext cx="9142730" cy="4568190"/>
          </a:xfrm>
          <a:prstGeom prst="rect">
            <a:avLst/>
          </a:prstGeom>
        </p:spPr>
        <p:txBody>
          <a:bodyPr wrap="square">
            <a:spAutoFit/>
          </a:bodyPr>
          <a:lstStyle/>
          <a:p>
            <a:pPr>
              <a:lnSpc>
                <a:spcPct val="130000"/>
              </a:lnSpc>
            </a:pPr>
            <a:r>
              <a:rPr lang="en-US" altLang="zh-CN" b="1" dirty="0">
                <a:solidFill>
                  <a:schemeClr val="bg1"/>
                </a:solidFill>
                <a:ea typeface="思源黑体 CN Light" panose="020B0300000000000000" pitchFamily="34" charset="-122"/>
              </a:rPr>
              <a:t> </a:t>
            </a:r>
            <a:r>
              <a:rPr lang="en-US" altLang="zh-CN" dirty="0">
                <a:solidFill>
                  <a:schemeClr val="tx1"/>
                </a:solidFill>
                <a:latin typeface="微软雅黑" panose="020B0503020204020204" charset="-122"/>
                <a:ea typeface="微软雅黑" panose="020B0503020204020204" charset="-122"/>
                <a:cs typeface="微软雅黑" panose="020B0503020204020204" charset="-122"/>
              </a:rPr>
              <a:t>                                  </a:t>
            </a:r>
            <a:r>
              <a:rPr lang="en-US" altLang="zh-CN" sz="2400" dirty="0">
                <a:solidFill>
                  <a:schemeClr val="tx1"/>
                </a:solidFill>
                <a:latin typeface="微软雅黑" panose="020B0503020204020204" charset="-122"/>
                <a:ea typeface="微软雅黑" panose="020B0503020204020204" charset="-122"/>
                <a:cs typeface="微软雅黑" panose="020B0503020204020204" charset="-122"/>
              </a:rPr>
              <a:t>   </a:t>
            </a:r>
            <a:r>
              <a:rPr sz="3200" b="1" dirty="0">
                <a:solidFill>
                  <a:schemeClr val="tx1"/>
                </a:solidFill>
                <a:latin typeface="微软雅黑" panose="020B0503020204020204" charset="-122"/>
                <a:ea typeface="微软雅黑" panose="020B0503020204020204" charset="-122"/>
                <a:cs typeface="微软雅黑" panose="020B0503020204020204" charset="-122"/>
              </a:rPr>
              <a:t>宣传发动（4月13日前)</a:t>
            </a:r>
            <a:endParaRPr sz="2400" b="1" dirty="0">
              <a:solidFill>
                <a:schemeClr val="tx1"/>
              </a:solidFill>
              <a:latin typeface="微软雅黑" panose="020B0503020204020204" charset="-122"/>
              <a:ea typeface="微软雅黑" panose="020B0503020204020204" charset="-122"/>
              <a:cs typeface="微软雅黑" panose="020B0503020204020204" charset="-122"/>
            </a:endParaRPr>
          </a:p>
          <a:p>
            <a:pPr>
              <a:lnSpc>
                <a:spcPct val="130000"/>
              </a:lnSpc>
            </a:pPr>
            <a:r>
              <a:rPr sz="2400" b="1" dirty="0">
                <a:solidFill>
                  <a:schemeClr val="tx1"/>
                </a:solidFill>
                <a:latin typeface="微软雅黑" panose="020B0503020204020204" charset="-122"/>
                <a:ea typeface="微软雅黑" panose="020B0503020204020204" charset="-122"/>
                <a:cs typeface="微软雅黑" panose="020B0503020204020204" charset="-122"/>
              </a:rPr>
              <a:t> </a:t>
            </a:r>
            <a:r>
              <a:rPr lang="en-US" sz="2400" b="1" dirty="0">
                <a:solidFill>
                  <a:schemeClr val="tx1"/>
                </a:solidFill>
                <a:latin typeface="微软雅黑" panose="020B0503020204020204" charset="-122"/>
                <a:ea typeface="微软雅黑" panose="020B0503020204020204" charset="-122"/>
                <a:cs typeface="微软雅黑" panose="020B0503020204020204" charset="-122"/>
              </a:rPr>
              <a:t>      </a:t>
            </a:r>
            <a:r>
              <a:rPr sz="2400" b="1" dirty="0">
                <a:solidFill>
                  <a:schemeClr val="bg1"/>
                </a:solidFill>
                <a:latin typeface="微软雅黑" panose="020B0503020204020204" charset="-122"/>
                <a:ea typeface="微软雅黑" panose="020B0503020204020204" charset="-122"/>
                <a:cs typeface="微软雅黑" panose="020B0503020204020204" charset="-122"/>
              </a:rPr>
              <a:t>各行政村、自然村、各企业一是要聚焦农村人居环境整治提升重点任务，细化工作举措，研究成立工作领导小组，全面开展自查自纠，建立问题清单台账（见附件二），明确整改责任人、整改措施和整改时限，逐一销号、梯次推进，全面组织动员，安排部署集中整治。二是要广泛开展动员部署，通过“敲门行动”，上门入户发放宣传单（见附件三），结合微信群、大喇叭等“线下+线上”宣传途径，全面营造“全员动员、人人动手”的人居环境整治提升行动浓厚氛围。</a:t>
            </a:r>
            <a:endParaRPr sz="2400" b="1" dirty="0">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911225" y="886460"/>
            <a:ext cx="10328275" cy="4994910"/>
          </a:xfrm>
          <a:prstGeom prst="rect">
            <a:avLst/>
          </a:prstGeom>
          <a:solidFill>
            <a:srgbClr val="5BA26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 name="矩形 5"/>
          <p:cNvSpPr/>
          <p:nvPr/>
        </p:nvSpPr>
        <p:spPr>
          <a:xfrm>
            <a:off x="1271270" y="1268730"/>
            <a:ext cx="9643110" cy="4568190"/>
          </a:xfrm>
          <a:prstGeom prst="rect">
            <a:avLst/>
          </a:prstGeom>
        </p:spPr>
        <p:txBody>
          <a:bodyPr wrap="square">
            <a:spAutoFit/>
          </a:bodyPr>
          <a:lstStyle/>
          <a:p>
            <a:pPr algn="ctr">
              <a:lnSpc>
                <a:spcPct val="130000"/>
              </a:lnSpc>
            </a:pPr>
            <a:r>
              <a:rPr lang="en-US" altLang="zh-CN" b="1" dirty="0">
                <a:solidFill>
                  <a:schemeClr val="bg1"/>
                </a:solidFill>
                <a:ea typeface="思源黑体 CN Light" panose="020B0300000000000000" pitchFamily="34" charset="-122"/>
              </a:rPr>
              <a:t> </a:t>
            </a:r>
            <a:r>
              <a:rPr lang="en-US" altLang="zh-CN" sz="2400" dirty="0">
                <a:solidFill>
                  <a:schemeClr val="tx1"/>
                </a:solidFill>
                <a:latin typeface="微软雅黑" panose="020B0503020204020204" charset="-122"/>
                <a:ea typeface="微软雅黑" panose="020B0503020204020204" charset="-122"/>
                <a:cs typeface="微软雅黑" panose="020B0503020204020204" charset="-122"/>
              </a:rPr>
              <a:t> </a:t>
            </a:r>
            <a:r>
              <a:rPr sz="3200" b="1" dirty="0">
                <a:latin typeface="微软雅黑" panose="020B0503020204020204" charset="-122"/>
                <a:ea typeface="微软雅黑" panose="020B0503020204020204" charset="-122"/>
                <a:cs typeface="微软雅黑" panose="020B0503020204020204" charset="-122"/>
              </a:rPr>
              <a:t>集中整治（4月14</a:t>
            </a:r>
            <a:r>
              <a:rPr lang="zh-CN" sz="3200" b="1" dirty="0">
                <a:latin typeface="微软雅黑" panose="020B0503020204020204" charset="-122"/>
                <a:ea typeface="微软雅黑" panose="020B0503020204020204" charset="-122"/>
                <a:cs typeface="微软雅黑" panose="020B0503020204020204" charset="-122"/>
              </a:rPr>
              <a:t>日</a:t>
            </a:r>
            <a:r>
              <a:rPr sz="3200" b="1" dirty="0">
                <a:latin typeface="微软雅黑" panose="020B0503020204020204" charset="-122"/>
                <a:ea typeface="微软雅黑" panose="020B0503020204020204" charset="-122"/>
                <a:cs typeface="微软雅黑" panose="020B0503020204020204" charset="-122"/>
              </a:rPr>
              <a:t>-5月10日）</a:t>
            </a:r>
            <a:endParaRPr sz="3200" b="1" dirty="0">
              <a:latin typeface="微软雅黑" panose="020B0503020204020204" charset="-122"/>
              <a:ea typeface="微软雅黑" panose="020B0503020204020204" charset="-122"/>
              <a:cs typeface="微软雅黑" panose="020B0503020204020204" charset="-122"/>
            </a:endParaRPr>
          </a:p>
          <a:p>
            <a:pPr>
              <a:lnSpc>
                <a:spcPct val="130000"/>
              </a:lnSpc>
            </a:pPr>
            <a:r>
              <a:rPr sz="2400" b="1" dirty="0">
                <a:solidFill>
                  <a:schemeClr val="bg1"/>
                </a:solidFill>
                <a:latin typeface="微软雅黑" panose="020B0503020204020204" charset="-122"/>
                <a:ea typeface="微软雅黑" panose="020B0503020204020204" charset="-122"/>
                <a:cs typeface="微软雅黑" panose="020B0503020204020204" charset="-122"/>
              </a:rPr>
              <a:t>坚持目标导向、结果导向，不搞大拆大建，聚焦农村人居环境整治重点区域，以行政村为基本单元，采取拆违拆危、清脏清污、治乱治散、绿化美化等措施，全面覆盖，彻底整治，不留盲区死角。集中整治期间，将按照边整治边检视问题的原则，每周组织人大代表、党员代表，镇干部、驻村工作队等对全镇17个村开展检查打分，评分结果纳入最终考评，同时每周每片择优选出一个示范村，组织干部开展观摩活动。检查期间发现的问题将进行清单式反馈，限时责令整改，由包村包片干部监督整改，确保发现一个问题、解决一个问题，逐步形成长效机制。</a:t>
            </a:r>
            <a:endParaRPr sz="2400" b="1"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tags/tag1.xml><?xml version="1.0" encoding="utf-8"?>
<p:tagLst xmlns:p="http://schemas.openxmlformats.org/presentationml/2006/main">
  <p:tag name="KSO_WM_DIAGRAM_VIRTUALLY_FRAME" val="{&quot;height&quot;:358.85,&quot;left&quot;:64.46976377952755,&quot;top&quot;:128.87653543307084,&quot;width&quot;:708.55}"/>
</p:tagLst>
</file>

<file path=ppt/tags/tag10.xml><?xml version="1.0" encoding="utf-8"?>
<p:tagLst xmlns:p="http://schemas.openxmlformats.org/presentationml/2006/main">
  <p:tag name="KSO_WM_DIAGRAM_VIRTUALLY_FRAME" val="{&quot;height&quot;:358.85,&quot;left&quot;:64.46976377952755,&quot;top&quot;:128.87653543307084,&quot;width&quot;:708.55}"/>
</p:tagLst>
</file>

<file path=ppt/tags/tag11.xml><?xml version="1.0" encoding="utf-8"?>
<p:tagLst xmlns:p="http://schemas.openxmlformats.org/presentationml/2006/main">
  <p:tag name="KSO_WM_DIAGRAM_VIRTUALLY_FRAME" val="{&quot;height&quot;:358.85,&quot;left&quot;:64.46976377952755,&quot;top&quot;:128.87653543307084,&quot;width&quot;:708.55}"/>
</p:tagLst>
</file>

<file path=ppt/tags/tag12.xml><?xml version="1.0" encoding="utf-8"?>
<p:tagLst xmlns:p="http://schemas.openxmlformats.org/presentationml/2006/main">
  <p:tag name="KSO_WM_DIAGRAM_VIRTUALLY_FRAME" val="{&quot;height&quot;:358.85,&quot;left&quot;:64.46976377952755,&quot;top&quot;:128.87653543307084,&quot;width&quot;:708.55}"/>
</p:tagLst>
</file>

<file path=ppt/tags/tag13.xml><?xml version="1.0" encoding="utf-8"?>
<p:tagLst xmlns:p="http://schemas.openxmlformats.org/presentationml/2006/main">
  <p:tag name="KSO_WM_DIAGRAM_VIRTUALLY_FRAME" val="{&quot;height&quot;:358.85,&quot;left&quot;:64.46976377952755,&quot;top&quot;:128.87653543307084,&quot;width&quot;:708.55}"/>
</p:tagLst>
</file>

<file path=ppt/tags/tag14.xml><?xml version="1.0" encoding="utf-8"?>
<p:tagLst xmlns:p="http://schemas.openxmlformats.org/presentationml/2006/main">
  <p:tag name="KSO_WM_DIAGRAM_VIRTUALLY_FRAME" val="{&quot;height&quot;:358.85,&quot;left&quot;:64.46976377952755,&quot;top&quot;:128.87653543307084,&quot;width&quot;:708.55}"/>
</p:tagLst>
</file>

<file path=ppt/tags/tag15.xml><?xml version="1.0" encoding="utf-8"?>
<p:tagLst xmlns:p="http://schemas.openxmlformats.org/presentationml/2006/main">
  <p:tag name="KSO_WM_DIAGRAM_VIRTUALLY_FRAME" val="{&quot;height&quot;:358.85,&quot;left&quot;:64.46976377952755,&quot;top&quot;:128.87653543307084,&quot;width&quot;:708.55}"/>
</p:tagLst>
</file>

<file path=ppt/tags/tag16.xml><?xml version="1.0" encoding="utf-8"?>
<p:tagLst xmlns:p="http://schemas.openxmlformats.org/presentationml/2006/main">
  <p:tag name="KSO_WM_DIAGRAM_VIRTUALLY_FRAME" val="{&quot;height&quot;:358.85,&quot;left&quot;:64.46976377952755,&quot;top&quot;:128.87653543307084,&quot;width&quot;:708.55}"/>
</p:tagLst>
</file>

<file path=ppt/tags/tag17.xml><?xml version="1.0" encoding="utf-8"?>
<p:tagLst xmlns:p="http://schemas.openxmlformats.org/presentationml/2006/main">
  <p:tag name="KSO_WM_DIAGRAM_VIRTUALLY_FRAME" val="{&quot;height&quot;:358.85,&quot;left&quot;:64.46976377952755,&quot;top&quot;:128.87653543307084,&quot;width&quot;:708.55}"/>
</p:tagLst>
</file>

<file path=ppt/tags/tag18.xml><?xml version="1.0" encoding="utf-8"?>
<p:tagLst xmlns:p="http://schemas.openxmlformats.org/presentationml/2006/main">
  <p:tag name="KSO_WM_DIAGRAM_VIRTUALLY_FRAME" val="{&quot;height&quot;:358.85,&quot;left&quot;:64.46976377952755,&quot;top&quot;:128.87653543307084,&quot;width&quot;:708.55}"/>
</p:tagLst>
</file>

<file path=ppt/tags/tag19.xml><?xml version="1.0" encoding="utf-8"?>
<p:tagLst xmlns:p="http://schemas.openxmlformats.org/presentationml/2006/main">
  <p:tag name="KSO_WM_DIAGRAM_VIRTUALLY_FRAME" val="{&quot;height&quot;:358.85,&quot;left&quot;:64.46976377952755,&quot;top&quot;:128.87653543307084,&quot;width&quot;:708.55}"/>
</p:tagLst>
</file>

<file path=ppt/tags/tag2.xml><?xml version="1.0" encoding="utf-8"?>
<p:tagLst xmlns:p="http://schemas.openxmlformats.org/presentationml/2006/main">
  <p:tag name="KSO_WM_DIAGRAM_VIRTUALLY_FRAME" val="{&quot;height&quot;:358.85,&quot;left&quot;:64.46976377952755,&quot;top&quot;:128.87653543307084,&quot;width&quot;:708.55}"/>
</p:tagLst>
</file>

<file path=ppt/tags/tag20.xml><?xml version="1.0" encoding="utf-8"?>
<p:tagLst xmlns:p="http://schemas.openxmlformats.org/presentationml/2006/main">
  <p:tag name="KSO_WM_DIAGRAM_VIRTUALLY_FRAME" val="{&quot;height&quot;:358.85,&quot;left&quot;:64.46976377952755,&quot;top&quot;:128.87653543307084,&quot;width&quot;:708.55}"/>
</p:tagLst>
</file>

<file path=ppt/tags/tag21.xml><?xml version="1.0" encoding="utf-8"?>
<p:tagLst xmlns:p="http://schemas.openxmlformats.org/presentationml/2006/main">
  <p:tag name="KSO_WM_DIAGRAM_VIRTUALLY_FRAME" val="{&quot;height&quot;:358.85,&quot;left&quot;:64.46976377952755,&quot;top&quot;:128.87653543307087,&quot;width&quot;:708.55}"/>
</p:tagLst>
</file>

<file path=ppt/tags/tag22.xml><?xml version="1.0" encoding="utf-8"?>
<p:tagLst xmlns:p="http://schemas.openxmlformats.org/presentationml/2006/main">
  <p:tag name="KSO_WM_DIAGRAM_VIRTUALLY_FRAME" val="{&quot;height&quot;:358.85,&quot;left&quot;:64.46976377952755,&quot;top&quot;:128.87653543307087,&quot;width&quot;:708.55}"/>
</p:tagLst>
</file>

<file path=ppt/tags/tag23.xml><?xml version="1.0" encoding="utf-8"?>
<p:tagLst xmlns:p="http://schemas.openxmlformats.org/presentationml/2006/main">
  <p:tag name="KSO_WM_DIAGRAM_VIRTUALLY_FRAME" val="{&quot;height&quot;:358.85,&quot;left&quot;:64.46976377952755,&quot;top&quot;:128.87653543307087,&quot;width&quot;:708.55}"/>
</p:tagLst>
</file>

<file path=ppt/tags/tag24.xml><?xml version="1.0" encoding="utf-8"?>
<p:tagLst xmlns:p="http://schemas.openxmlformats.org/presentationml/2006/main">
  <p:tag name="KSO_WM_DIAGRAM_VIRTUALLY_FRAME" val="{&quot;height&quot;:358.85,&quot;left&quot;:64.46976377952755,&quot;top&quot;:128.87653543307087,&quot;width&quot;:708.55}"/>
</p:tagLst>
</file>

<file path=ppt/tags/tag25.xml><?xml version="1.0" encoding="utf-8"?>
<p:tagLst xmlns:p="http://schemas.openxmlformats.org/presentationml/2006/main">
  <p:tag name="commondata" val="eyJjb3VudCI6MywiaGRpZCI6IjVkYjUxOTg1YWUzMTVlN2U1MWM2MDhhODU2ZjEwNTVkIiwidXNlckNvdW50IjoxfQ=="/>
</p:tagLst>
</file>

<file path=ppt/tags/tag3.xml><?xml version="1.0" encoding="utf-8"?>
<p:tagLst xmlns:p="http://schemas.openxmlformats.org/presentationml/2006/main">
  <p:tag name="KSO_WM_DIAGRAM_VIRTUALLY_FRAME" val="{&quot;height&quot;:358.85,&quot;left&quot;:64.46976377952755,&quot;top&quot;:128.87653543307084,&quot;width&quot;:708.55}"/>
</p:tagLst>
</file>

<file path=ppt/tags/tag4.xml><?xml version="1.0" encoding="utf-8"?>
<p:tagLst xmlns:p="http://schemas.openxmlformats.org/presentationml/2006/main">
  <p:tag name="KSO_WM_DIAGRAM_VIRTUALLY_FRAME" val="{&quot;height&quot;:358.85,&quot;left&quot;:64.46976377952755,&quot;top&quot;:128.87653543307084,&quot;width&quot;:708.55}"/>
</p:tagLst>
</file>

<file path=ppt/tags/tag5.xml><?xml version="1.0" encoding="utf-8"?>
<p:tagLst xmlns:p="http://schemas.openxmlformats.org/presentationml/2006/main">
  <p:tag name="KSO_WM_DIAGRAM_VIRTUALLY_FRAME" val="{&quot;height&quot;:358.85,&quot;left&quot;:64.46976377952755,&quot;top&quot;:128.87653543307084,&quot;width&quot;:708.55}"/>
</p:tagLst>
</file>

<file path=ppt/tags/tag6.xml><?xml version="1.0" encoding="utf-8"?>
<p:tagLst xmlns:p="http://schemas.openxmlformats.org/presentationml/2006/main">
  <p:tag name="KSO_WM_DIAGRAM_VIRTUALLY_FRAME" val="{&quot;height&quot;:358.85,&quot;left&quot;:64.46976377952755,&quot;top&quot;:128.87653543307084,&quot;width&quot;:708.55}"/>
</p:tagLst>
</file>

<file path=ppt/tags/tag7.xml><?xml version="1.0" encoding="utf-8"?>
<p:tagLst xmlns:p="http://schemas.openxmlformats.org/presentationml/2006/main">
  <p:tag name="KSO_WM_DIAGRAM_VIRTUALLY_FRAME" val="{&quot;height&quot;:358.85,&quot;left&quot;:64.46976377952755,&quot;top&quot;:128.87653543307084,&quot;width&quot;:708.55}"/>
</p:tagLst>
</file>

<file path=ppt/tags/tag8.xml><?xml version="1.0" encoding="utf-8"?>
<p:tagLst xmlns:p="http://schemas.openxmlformats.org/presentationml/2006/main">
  <p:tag name="KSO_WM_DIAGRAM_VIRTUALLY_FRAME" val="{&quot;height&quot;:358.85,&quot;left&quot;:64.46976377952755,&quot;top&quot;:128.87653543307084,&quot;width&quot;:708.55}"/>
</p:tagLst>
</file>

<file path=ppt/tags/tag9.xml><?xml version="1.0" encoding="utf-8"?>
<p:tagLst xmlns:p="http://schemas.openxmlformats.org/presentationml/2006/main">
  <p:tag name="KSO_WM_DIAGRAM_VIRTUALLY_FRAME" val="{&quot;height&quot;:358.85,&quot;left&quot;:64.46976377952755,&quot;top&quot;:128.87653543307084,&quot;width&quot;:708.5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常用思源系列字体">
      <a:majorFont>
        <a:latin typeface="思源宋体 CN Heavy"/>
        <a:ea typeface="思源宋体 CN Heavy"/>
        <a:cs typeface=""/>
      </a:majorFont>
      <a:minorFont>
        <a:latin typeface="思源黑体 CN Light"/>
        <a:ea typeface="思源黑体 CN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BA263"/>
        </a:solidFill>
        <a:ln>
          <a:noFill/>
        </a:ln>
      </a:spPr>
      <a:bodyPr rot="0" spcFirstLastPara="0" vertOverflow="overflow" horzOverflow="overflow" vert="horz" wrap="square" lIns="91440" tIns="45720" rIns="91440" bIns="45720" numCol="1" spcCol="0" rtlCol="0" fromWordArt="0" anchor="ctr" anchorCtr="0" forceAA="0" compatLnSpc="1">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1305</Words>
  <Application>WPS 演示</Application>
  <PresentationFormat>宽屏</PresentationFormat>
  <Paragraphs>115</Paragraphs>
  <Slides>14</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14</vt:i4>
      </vt:variant>
    </vt:vector>
  </HeadingPairs>
  <TitlesOfParts>
    <vt:vector size="25" baseType="lpstr">
      <vt:lpstr>Arial</vt:lpstr>
      <vt:lpstr>宋体</vt:lpstr>
      <vt:lpstr>Wingdings</vt:lpstr>
      <vt:lpstr>庞门正道粗书体</vt:lpstr>
      <vt:lpstr>思源黑体 CN Light</vt:lpstr>
      <vt:lpstr>方正小标宋简体</vt:lpstr>
      <vt:lpstr>微软雅黑</vt:lpstr>
      <vt:lpstr>Arial Unicode MS</vt:lpstr>
      <vt:lpstr>思源宋体 CN Heavy</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彭玉凤</dc:creator>
  <cp:lastModifiedBy>李志华</cp:lastModifiedBy>
  <cp:revision>250</cp:revision>
  <dcterms:created xsi:type="dcterms:W3CDTF">2023-02-25T06:40:00Z</dcterms:created>
  <dcterms:modified xsi:type="dcterms:W3CDTF">2024-05-24T03:38:36Z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2052-12.1.0.16929</vt:lpwstr>
  </property>
  <property fmtid="{D5CDD505-2E9C-101B-9397-08002B2CF9AE}" pid="3" name="KSOTemplateUUID">
    <vt:lpwstr>v1.0_mb_2VWPY1yafwOc9eSgcuWB5Q==</vt:lpwstr>
  </property>
  <property fmtid="{D5CDD505-2E9C-101B-9397-08002B2CF9AE}" pid="4" name="ICV">
    <vt:lpwstr>B68122F47C0C4341B13D297E1EA8E456_11</vt:lpwstr>
  </property>
</Properties>
</file>